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9" r:id="rId4"/>
    <p:sldId id="310" r:id="rId5"/>
    <p:sldId id="258" r:id="rId6"/>
    <p:sldId id="261" r:id="rId7"/>
    <p:sldId id="268" r:id="rId8"/>
    <p:sldId id="269" r:id="rId9"/>
    <p:sldId id="325" r:id="rId10"/>
    <p:sldId id="326" r:id="rId11"/>
    <p:sldId id="327" r:id="rId12"/>
    <p:sldId id="328" r:id="rId13"/>
    <p:sldId id="263" r:id="rId14"/>
    <p:sldId id="262" r:id="rId15"/>
    <p:sldId id="264" r:id="rId16"/>
    <p:sldId id="312" r:id="rId17"/>
    <p:sldId id="311" r:id="rId18"/>
    <p:sldId id="283" r:id="rId19"/>
    <p:sldId id="284" r:id="rId20"/>
    <p:sldId id="334" r:id="rId21"/>
    <p:sldId id="335" r:id="rId22"/>
    <p:sldId id="331" r:id="rId23"/>
    <p:sldId id="332" r:id="rId24"/>
    <p:sldId id="333" r:id="rId25"/>
    <p:sldId id="343" r:id="rId26"/>
    <p:sldId id="266" r:id="rId27"/>
    <p:sldId id="265" r:id="rId28"/>
    <p:sldId id="344" r:id="rId29"/>
    <p:sldId id="345" r:id="rId30"/>
    <p:sldId id="322" r:id="rId31"/>
    <p:sldId id="314" r:id="rId32"/>
    <p:sldId id="315" r:id="rId33"/>
    <p:sldId id="350" r:id="rId34"/>
    <p:sldId id="349" r:id="rId35"/>
    <p:sldId id="339" r:id="rId36"/>
    <p:sldId id="320" r:id="rId37"/>
    <p:sldId id="321" r:id="rId38"/>
    <p:sldId id="337" r:id="rId39"/>
    <p:sldId id="338" r:id="rId40"/>
    <p:sldId id="319" r:id="rId41"/>
    <p:sldId id="341" r:id="rId42"/>
    <p:sldId id="342" r:id="rId43"/>
    <p:sldId id="336" r:id="rId44"/>
    <p:sldId id="351" r:id="rId45"/>
    <p:sldId id="352" r:id="rId46"/>
    <p:sldId id="329" r:id="rId47"/>
    <p:sldId id="281" r:id="rId48"/>
  </p:sldIdLst>
  <p:sldSz cx="18288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HY견고딕" panose="02030600000101010101" pitchFamily="18" charset="-127"/>
      <p:regular r:id="rId54"/>
    </p:embeddedFont>
    <p:embeddedFont>
      <p:font typeface="HY견명조" panose="02030600000101010101" pitchFamily="18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함초롬돋움" panose="020B0604000101010101" pitchFamily="50" charset="-127"/>
      <p:regular r:id="rId58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7">
          <p15:clr>
            <a:srgbClr val="A4A3A4"/>
          </p15:clr>
        </p15:guide>
        <p15:guide id="2" pos="5757">
          <p15:clr>
            <a:srgbClr val="A4A3A4"/>
          </p15:clr>
        </p15:guide>
        <p15:guide id="3" pos="11650">
          <p15:clr>
            <a:srgbClr val="A4A3A4"/>
          </p15:clr>
        </p15:guide>
        <p15:guide id="4" pos="117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05" initials="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 autoAdjust="0"/>
    <p:restoredTop sz="97090"/>
  </p:normalViewPr>
  <p:slideViewPr>
    <p:cSldViewPr>
      <p:cViewPr varScale="1">
        <p:scale>
          <a:sx n="74" d="100"/>
          <a:sy n="74" d="100"/>
        </p:scale>
        <p:origin x="336" y="72"/>
      </p:cViewPr>
      <p:guideLst>
        <p:guide orient="horz" pos="3237"/>
        <p:guide pos="5757"/>
        <p:guide pos="11650"/>
        <p:guide pos="1175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4290" y="6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B4543C6-CE9D-4301-9630-B639723EC62F}" type="datetime1">
              <a:rPr lang="ko-KR" altLang="en-US"/>
              <a:pPr lvl="0">
                <a:defRPr lang="ko-KR" altLang="en-US"/>
              </a:pPr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97278DC1-96D0-4C2E-9E75-867D8A79958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97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7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38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7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92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96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74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03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103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2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19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577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225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339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34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566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893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534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07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25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2650736-AC9E-4C14-9D3C-340337DEA925}" type="slidenum">
              <a:rPr lang="ko-KR" altLang="en-US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06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54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97278DC1-96D0-4C2E-9E75-867D8A79958F}" type="slidenum">
              <a:rPr lang="ko-KR" altLang="en-US" smtClean="0"/>
              <a:pPr lvl="0">
                <a:defRPr lang="ko-KR" altLang="en-US"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67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36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8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7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1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CABB-C21A-4424-93A6-5FC8E9DF45B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4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5A82E-EA94-43E1-81FF-A793A59F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6266B1-B7A1-47FD-B756-F4FA6D77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8B06FA-C257-4FBE-A752-09EDEC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39B21-8642-4579-B8BC-1CFFBEB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1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AAF1B-7E01-4F7B-A887-6A2C2B51395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696" y="2532"/>
            <a:ext cx="1893304" cy="18933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7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74.png"/><Relationship Id="rId10" Type="http://schemas.openxmlformats.org/officeDocument/2006/relationships/image" Target="../media/image103.png"/><Relationship Id="rId4" Type="http://schemas.openxmlformats.org/officeDocument/2006/relationships/image" Target="../media/image73.pn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09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10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9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9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74.png"/><Relationship Id="rId10" Type="http://schemas.openxmlformats.org/officeDocument/2006/relationships/image" Target="../media/image92.png"/><Relationship Id="rId4" Type="http://schemas.openxmlformats.org/officeDocument/2006/relationships/image" Target="../media/image73.png"/><Relationship Id="rId9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9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9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14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74.png"/><Relationship Id="rId10" Type="http://schemas.openxmlformats.org/officeDocument/2006/relationships/image" Target="../media/image152.png"/><Relationship Id="rId4" Type="http://schemas.openxmlformats.org/officeDocument/2006/relationships/image" Target="../media/image73.png"/><Relationship Id="rId9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9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9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1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8891" y="5434928"/>
            <a:ext cx="7241318" cy="17068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46125" y="7573243"/>
            <a:ext cx="9371376" cy="767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4A9DC-3804-4814-806E-AB920113DD58}"/>
              </a:ext>
            </a:extLst>
          </p:cNvPr>
          <p:cNvSpPr txBox="1"/>
          <p:nvPr/>
        </p:nvSpPr>
        <p:spPr>
          <a:xfrm>
            <a:off x="1871192" y="2551212"/>
            <a:ext cx="150856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b="1">
                <a:solidFill>
                  <a:schemeClr val="accent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캠핑플러스</a:t>
            </a:r>
            <a:r>
              <a:rPr lang="ko-KR" altLang="en-US" sz="115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캠핑사이트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3C96A-58D3-47E4-B834-101537A6EF94}"/>
              </a:ext>
            </a:extLst>
          </p:cNvPr>
          <p:cNvSpPr txBox="1"/>
          <p:nvPr/>
        </p:nvSpPr>
        <p:spPr>
          <a:xfrm>
            <a:off x="8315908" y="139047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2DF89-FD7E-4BC4-8544-2C8645891957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A1AE1-0EAC-4546-9933-0ACC8ECB1E04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9FF3D-80CD-41C9-88FB-00890E1EDD88}"/>
              </a:ext>
            </a:extLst>
          </p:cNvPr>
          <p:cNvSpPr/>
          <p:nvPr/>
        </p:nvSpPr>
        <p:spPr>
          <a:xfrm>
            <a:off x="13135917" y="2551212"/>
            <a:ext cx="5152083" cy="486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 후기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다른 사람들이 쓴 후기들을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이미지와 같이 나열해서 보여주고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캠핑후기 쓰기를 누르면 다음과 같이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 후기를 작성 할 수 있는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페이지로 </a:t>
            </a:r>
            <a:r>
              <a:rPr lang="ko-KR" altLang="en-US" sz="2400" b="1" err="1">
                <a:solidFill>
                  <a:schemeClr val="tx1"/>
                </a:solidFill>
              </a:rPr>
              <a:t>넘어감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19AB9B-6368-4EDD-BFA3-31EDBDE1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66" y="2281182"/>
            <a:ext cx="5821663" cy="6390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700DC2-BBE9-403C-AED7-43587C49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748" y="2253347"/>
            <a:ext cx="5731305" cy="63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4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FF0AB-670F-4E8D-AED6-65202D93F1D4}"/>
              </a:ext>
            </a:extLst>
          </p:cNvPr>
          <p:cNvSpPr/>
          <p:nvPr/>
        </p:nvSpPr>
        <p:spPr>
          <a:xfrm>
            <a:off x="10980204" y="2155168"/>
            <a:ext cx="5867636" cy="4356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캠핑용품 구매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캠핑용품 구매 화면에서는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상품의 이미지와 함께 이름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내용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가격 등을 보여주고 구매하기 버튼을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이용하여 상품을 구매할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5A98F-C98B-47C6-A794-490590719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310" y="1623563"/>
            <a:ext cx="8424936" cy="83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C1A9F5-E7DF-4909-89E6-FA87343A92CE}"/>
              </a:ext>
            </a:extLst>
          </p:cNvPr>
          <p:cNvSpPr/>
          <p:nvPr/>
        </p:nvSpPr>
        <p:spPr>
          <a:xfrm>
            <a:off x="13730676" y="2674322"/>
            <a:ext cx="4572000" cy="5430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문의 게시판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15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 게시판에서는 다른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사람들이 문의 하고 싶은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글들을 보여주고 글쓰기 버튼을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누르면 문의 게시판 작성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화면으로 넘어가게 된다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02F70-D0B7-4C46-AACD-D3C0776E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2" y="2037717"/>
            <a:ext cx="6066267" cy="6704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0CDEA6-E2AB-4B42-AF01-ACB3F333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421" y="2037718"/>
            <a:ext cx="5887067" cy="67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9111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99A16-E540-49B0-836F-DAB03E64E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54" y="1892369"/>
            <a:ext cx="15268492" cy="75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6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7" y="-155878"/>
            <a:ext cx="5236153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550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0287" y="9561429"/>
            <a:ext cx="416654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806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0D57B6-CEE5-4BB2-9618-25BD85935A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70" y="1401035"/>
            <a:ext cx="12810305" cy="88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1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831052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07302" cy="398273"/>
          </a:xfrm>
          <a:prstGeom prst="rect">
            <a:avLst/>
          </a:prstGeom>
        </p:spPr>
      </p:pic>
      <p:pic>
        <p:nvPicPr>
          <p:cNvPr id="16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654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6BE13B-D514-4489-A697-33CD62CE5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72" y="1534853"/>
            <a:ext cx="13789532" cy="8742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989EA3-1F4C-48D2-A52F-765500A5A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0" y="1430692"/>
            <a:ext cx="9140642" cy="87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50975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02763" y="9561429"/>
            <a:ext cx="411797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0247" y="9561429"/>
            <a:ext cx="416244" cy="398273"/>
          </a:xfrm>
          <a:prstGeom prst="rect">
            <a:avLst/>
          </a:prstGeom>
        </p:spPr>
      </p:pic>
      <p:pic>
        <p:nvPicPr>
          <p:cNvPr id="19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113" y="-83648"/>
            <a:ext cx="3608201" cy="16716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53400" y="152030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7200">
                <a:solidFill>
                  <a:schemeClr val="accent1">
                    <a:lumMod val="75000"/>
                  </a:schemeClr>
                </a:solidFill>
              </a:rPr>
              <a:t>논리적</a:t>
            </a:r>
            <a:r>
              <a:rPr lang="en-US" altLang="ko-KR" sz="72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72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8199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8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3239" y="9561429"/>
            <a:ext cx="411397" cy="398273"/>
          </a:xfrm>
          <a:prstGeom prst="rect">
            <a:avLst/>
          </a:prstGeom>
        </p:spPr>
      </p:pic>
      <p:pic>
        <p:nvPicPr>
          <p:cNvPr id="19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5008" y="9561429"/>
            <a:ext cx="407302" cy="398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79D536-9B8E-36A7-1716-D77ADE9258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3" b="11152"/>
          <a:stretch/>
        </p:blipFill>
        <p:spPr>
          <a:xfrm>
            <a:off x="6236609" y="6591300"/>
            <a:ext cx="4842655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12B45D-5E7B-A1C1-4BD3-2808B3B8E83C}"/>
              </a:ext>
            </a:extLst>
          </p:cNvPr>
          <p:cNvSpPr txBox="1"/>
          <p:nvPr/>
        </p:nvSpPr>
        <p:spPr>
          <a:xfrm>
            <a:off x="7090089" y="3502480"/>
            <a:ext cx="853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장바구니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구매하기</a:t>
            </a:r>
            <a:r>
              <a:rPr lang="en-US" altLang="ko-KR" sz="6000" b="1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lang="ko-KR" altLang="en-US" sz="6000" b="1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6431-A92C-6C0A-4870-DA17286B472C}"/>
              </a:ext>
            </a:extLst>
          </p:cNvPr>
          <p:cNvSpPr txBox="1"/>
          <p:nvPr/>
        </p:nvSpPr>
        <p:spPr>
          <a:xfrm>
            <a:off x="2535137" y="5066712"/>
            <a:ext cx="1516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[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관리자 기능 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(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등록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삭제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ko-KR" altLang="en-US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답변</a:t>
            </a:r>
            <a:r>
              <a:rPr lang="en-US" altLang="ko-KR" sz="5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]</a:t>
            </a:r>
            <a:endParaRPr lang="ko-KR" altLang="en-US" sz="1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0CA2CF-B907-2CF8-A4BB-C66D00878B1F}"/>
              </a:ext>
            </a:extLst>
          </p:cNvPr>
          <p:cNvSpPr txBox="1"/>
          <p:nvPr/>
        </p:nvSpPr>
        <p:spPr>
          <a:xfrm>
            <a:off x="6443787" y="6538611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A7EEB2-0109-ECDE-EE8C-025AF97C5C52}"/>
              </a:ext>
            </a:extLst>
          </p:cNvPr>
          <p:cNvSpPr txBox="1"/>
          <p:nvPr/>
        </p:nvSpPr>
        <p:spPr>
          <a:xfrm>
            <a:off x="2419543" y="2283756"/>
            <a:ext cx="836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로그인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회원가입</a:t>
            </a:r>
            <a:r>
              <a:rPr lang="en-US" altLang="ko-KR" sz="4800" b="1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AC6946-894C-6381-957D-8992688F244F}"/>
              </a:ext>
            </a:extLst>
          </p:cNvPr>
          <p:cNvSpPr txBox="1"/>
          <p:nvPr/>
        </p:nvSpPr>
        <p:spPr>
          <a:xfrm>
            <a:off x="8936172" y="1638300"/>
            <a:ext cx="983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[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메인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/ </a:t>
            </a:r>
            <a:r>
              <a:rPr lang="en-US" altLang="ko-KR" sz="4800" b="1" err="1">
                <a:solidFill>
                  <a:schemeClr val="tx2">
                    <a:lumMod val="20000"/>
                    <a:lumOff val="80000"/>
                  </a:schemeClr>
                </a:solidFill>
              </a:rPr>
              <a:t>Qna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남기기</a:t>
            </a:r>
            <a:r>
              <a:rPr lang="en-US" altLang="ko-KR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]</a:t>
            </a:r>
            <a:r>
              <a:rPr lang="ko-KR" altLang="en-US" sz="4800" b="1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endParaRPr lang="ko-KR" altLang="en-US" sz="14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6AA263-C85E-7951-93B8-6DC0B8473538}"/>
              </a:ext>
            </a:extLst>
          </p:cNvPr>
          <p:cNvSpPr txBox="1"/>
          <p:nvPr/>
        </p:nvSpPr>
        <p:spPr>
          <a:xfrm>
            <a:off x="9853848" y="6856256"/>
            <a:ext cx="150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>
                <a:solidFill>
                  <a:srgbClr val="5D6DBE"/>
                </a:solidFill>
              </a:rPr>
              <a:t>?</a:t>
            </a:r>
            <a:endParaRPr lang="ko-KR" altLang="en-US" sz="36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93D171-8063-428A-904C-7C160D9BE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48" y="8125252"/>
            <a:ext cx="5706271" cy="1914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38C414-457D-4690-82DF-67FD6EDEE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16" y="9100160"/>
            <a:ext cx="8564170" cy="1047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5FDB2-C0AC-4499-9D35-645E1FB73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6561" y="2416143"/>
            <a:ext cx="5703068" cy="48141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F1AABC-DF78-4724-8574-B660A980D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140" y="2113437"/>
            <a:ext cx="3600400" cy="19814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BB4297-B020-45DB-A52F-B6B76C143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1833" y="4823227"/>
            <a:ext cx="2269014" cy="136890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DD8217-0737-4A13-BCC4-C57E23D285F0}"/>
              </a:ext>
            </a:extLst>
          </p:cNvPr>
          <p:cNvSpPr/>
          <p:nvPr/>
        </p:nvSpPr>
        <p:spPr>
          <a:xfrm>
            <a:off x="15228676" y="9203037"/>
            <a:ext cx="1143194" cy="94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706E06-73C2-4A73-9C3E-2778A39D18F0}"/>
              </a:ext>
            </a:extLst>
          </p:cNvPr>
          <p:cNvSpPr txBox="1"/>
          <p:nvPr/>
        </p:nvSpPr>
        <p:spPr>
          <a:xfrm>
            <a:off x="3038366" y="8482483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DFEEB-DF48-43DA-8CF7-F85BECE55F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2272" y="1616954"/>
            <a:ext cx="5703068" cy="6020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EA0F5F-25A8-486C-A926-9D9F4EE94A9E}"/>
              </a:ext>
            </a:extLst>
          </p:cNvPr>
          <p:cNvSpPr/>
          <p:nvPr/>
        </p:nvSpPr>
        <p:spPr>
          <a:xfrm>
            <a:off x="11410494" y="5863580"/>
            <a:ext cx="6175691" cy="187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FEF00-ED14-469E-9854-14AE1E9C1018}"/>
              </a:ext>
            </a:extLst>
          </p:cNvPr>
          <p:cNvSpPr/>
          <p:nvPr/>
        </p:nvSpPr>
        <p:spPr>
          <a:xfrm>
            <a:off x="4607496" y="2328191"/>
            <a:ext cx="6048672" cy="940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73A6BA-C385-4461-BC91-982CC94301DF}"/>
              </a:ext>
            </a:extLst>
          </p:cNvPr>
          <p:cNvSpPr txBox="1"/>
          <p:nvPr/>
        </p:nvSpPr>
        <p:spPr>
          <a:xfrm>
            <a:off x="6756266" y="1743416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Header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B03C41-46A5-4C94-B4B8-60A5294D05A6}"/>
              </a:ext>
            </a:extLst>
          </p:cNvPr>
          <p:cNvSpPr txBox="1"/>
          <p:nvPr/>
        </p:nvSpPr>
        <p:spPr>
          <a:xfrm>
            <a:off x="16058754" y="5275892"/>
            <a:ext cx="170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rgbClr val="FF0000"/>
                </a:solidFill>
              </a:rPr>
              <a:t>Footer</a:t>
            </a:r>
            <a:endParaRPr lang="ko-KR" altLang="en-US" sz="3200" b="1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A1C4E-52AE-4348-82FA-2FE9E159E688}"/>
              </a:ext>
            </a:extLst>
          </p:cNvPr>
          <p:cNvSpPr txBox="1"/>
          <p:nvPr/>
        </p:nvSpPr>
        <p:spPr>
          <a:xfrm>
            <a:off x="14939218" y="8177050"/>
            <a:ext cx="2188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</a:rPr>
              <a:t>관리자 로그인 시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A4D4945-F32F-488C-893E-351C1C675433}"/>
              </a:ext>
            </a:extLst>
          </p:cNvPr>
          <p:cNvSpPr/>
          <p:nvPr/>
        </p:nvSpPr>
        <p:spPr>
          <a:xfrm>
            <a:off x="7608095" y="9030372"/>
            <a:ext cx="851829" cy="345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Object 7">
            <a:extLst>
              <a:ext uri="{FF2B5EF4-FFF2-40B4-BE49-F238E27FC236}">
                <a16:creationId xmlns:a16="http://schemas.microsoft.com/office/drawing/2014/main" id="{4919B813-89EB-4213-BADA-8406D5D107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266D7B-63A6-4EA6-95C3-CB2069B4D4F0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메인 화면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38445" y="1283810"/>
            <a:ext cx="13486045" cy="110187"/>
            <a:chOff x="2138445" y="1283810"/>
            <a:chExt cx="13486045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8445" y="1283810"/>
              <a:ext cx="13486045" cy="11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0837" y="1601460"/>
            <a:ext cx="1724827" cy="16111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2922" y="3207822"/>
            <a:ext cx="1900657" cy="16205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289" y="4823585"/>
            <a:ext cx="1897923" cy="16205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9460" y="6439348"/>
            <a:ext cx="1927580" cy="16205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998" y="8055110"/>
            <a:ext cx="1890504" cy="16205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75719" y="1625062"/>
            <a:ext cx="1908980" cy="162052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9090" y="3230312"/>
            <a:ext cx="1862238" cy="16205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78452" y="4835562"/>
            <a:ext cx="1903514" cy="162052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80338" y="6440812"/>
            <a:ext cx="1899742" cy="16205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29633" y="8046062"/>
            <a:ext cx="1801152" cy="1620523"/>
          </a:xfrm>
          <a:prstGeom prst="rect">
            <a:avLst/>
          </a:prstGeom>
        </p:spPr>
      </p:pic>
      <p:pic>
        <p:nvPicPr>
          <p:cNvPr id="38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75078" y="-30143"/>
            <a:ext cx="2594343" cy="16907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148BA-9D1F-4F66-8603-8D251E3B8586}"/>
              </a:ext>
            </a:extLst>
          </p:cNvPr>
          <p:cNvSpPr txBox="1"/>
          <p:nvPr/>
        </p:nvSpPr>
        <p:spPr>
          <a:xfrm>
            <a:off x="3354926" y="2011852"/>
            <a:ext cx="2923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일정표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CCE-736A-488B-ACB5-F7F46F39AD85}"/>
              </a:ext>
            </a:extLst>
          </p:cNvPr>
          <p:cNvSpPr txBox="1"/>
          <p:nvPr/>
        </p:nvSpPr>
        <p:spPr>
          <a:xfrm>
            <a:off x="3354925" y="3597170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조원 담당업무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704F80-2571-409E-9DB5-FC343BB78D9E}"/>
              </a:ext>
            </a:extLst>
          </p:cNvPr>
          <p:cNvSpPr txBox="1"/>
          <p:nvPr/>
        </p:nvSpPr>
        <p:spPr>
          <a:xfrm>
            <a:off x="3354924" y="6736267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요구사항 명세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D04A23-FCC1-4547-A641-D0DF7800D3D1}"/>
              </a:ext>
            </a:extLst>
          </p:cNvPr>
          <p:cNvSpPr txBox="1"/>
          <p:nvPr/>
        </p:nvSpPr>
        <p:spPr>
          <a:xfrm>
            <a:off x="3354924" y="8353972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err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유스케이스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F5FD5-3C78-440F-ABE6-7DE480E3F0E7}"/>
              </a:ext>
            </a:extLst>
          </p:cNvPr>
          <p:cNvSpPr txBox="1"/>
          <p:nvPr/>
        </p:nvSpPr>
        <p:spPr>
          <a:xfrm>
            <a:off x="11174011" y="1931165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클래스 다이어그램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210823-741A-4DF7-B588-5A2127CDFB0D}"/>
              </a:ext>
            </a:extLst>
          </p:cNvPr>
          <p:cNvSpPr txBox="1"/>
          <p:nvPr/>
        </p:nvSpPr>
        <p:spPr>
          <a:xfrm>
            <a:off x="11174011" y="359717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시퀀스 다이어그램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3AFFA8-4DD3-498F-A010-BE845D67EBD4}"/>
              </a:ext>
            </a:extLst>
          </p:cNvPr>
          <p:cNvSpPr txBox="1"/>
          <p:nvPr/>
        </p:nvSpPr>
        <p:spPr>
          <a:xfrm>
            <a:off x="11174012" y="5184272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ERD</a:t>
            </a:r>
            <a:endParaRPr lang="ko-KR" altLang="en-US" sz="4400" b="1"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DC5221-5B32-415D-940F-2706251ADE12}"/>
              </a:ext>
            </a:extLst>
          </p:cNvPr>
          <p:cNvSpPr txBox="1"/>
          <p:nvPr/>
        </p:nvSpPr>
        <p:spPr>
          <a:xfrm>
            <a:off x="3354924" y="5185183"/>
            <a:ext cx="4293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스토리보드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C0E227-127A-4B0D-A361-7A044FFC9EB2}"/>
              </a:ext>
            </a:extLst>
          </p:cNvPr>
          <p:cNvSpPr txBox="1"/>
          <p:nvPr/>
        </p:nvSpPr>
        <p:spPr>
          <a:xfrm>
            <a:off x="11174011" y="6769590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기술 설명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CDE327-68BC-4076-990E-D6329942851D}"/>
              </a:ext>
            </a:extLst>
          </p:cNvPr>
          <p:cNvSpPr txBox="1"/>
          <p:nvPr/>
        </p:nvSpPr>
        <p:spPr>
          <a:xfrm>
            <a:off x="11174010" y="8353971"/>
            <a:ext cx="4924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2575602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5752EB8-B381-371D-4016-868B009E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" y="1741192"/>
            <a:ext cx="12069859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CAE374F-19BA-3509-EE64-6B312B973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08" y="3257832"/>
            <a:ext cx="12059704" cy="653983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4E31A8-2ABB-9649-DAFD-94EDB6A35BF5}"/>
              </a:ext>
            </a:extLst>
          </p:cNvPr>
          <p:cNvGrpSpPr/>
          <p:nvPr/>
        </p:nvGrpSpPr>
        <p:grpSpPr>
          <a:xfrm>
            <a:off x="13104440" y="1758644"/>
            <a:ext cx="4968552" cy="2616101"/>
            <a:chOff x="6379006" y="2495160"/>
            <a:chExt cx="4317826" cy="26020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815D4-DAF4-8352-AA70-ABA9115410B1}"/>
                </a:ext>
              </a:extLst>
            </p:cNvPr>
            <p:cNvSpPr txBox="1"/>
            <p:nvPr/>
          </p:nvSpPr>
          <p:spPr>
            <a:xfrm>
              <a:off x="6379006" y="2495160"/>
              <a:ext cx="4317826" cy="260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</a:t>
              </a:r>
              <a:r>
                <a:rPr lang="en-US" altLang="ko-KR" sz="2400" b="1"/>
                <a:t>memberMapper</a:t>
              </a:r>
              <a:r>
                <a:rPr lang="en-US" altLang="ko-KR" sz="2800" b="1"/>
                <a:t>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789FED7-4B99-683D-0AC5-729457E2A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89353" y="3077462"/>
              <a:ext cx="3900728" cy="181313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73A540-5AF9-107C-4D35-4BE945A2C893}"/>
              </a:ext>
            </a:extLst>
          </p:cNvPr>
          <p:cNvSpPr txBox="1"/>
          <p:nvPr/>
        </p:nvSpPr>
        <p:spPr>
          <a:xfrm>
            <a:off x="10065960" y="5916820"/>
            <a:ext cx="846094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회원가입을 요청하게 되면 </a:t>
            </a:r>
            <a:r>
              <a:rPr lang="en-US" altLang="ko-KR" sz="2800" b="1" err="1"/>
              <a:t>memberService</a:t>
            </a:r>
            <a:r>
              <a:rPr lang="ko-KR" altLang="en-US" sz="2800" b="1"/>
              <a:t>의 </a:t>
            </a:r>
            <a:r>
              <a:rPr lang="en-US" altLang="ko-KR" sz="2800" b="1" err="1"/>
              <a:t>idcheck</a:t>
            </a:r>
            <a:r>
              <a:rPr lang="en-US" altLang="ko-KR" sz="2800" b="1"/>
              <a:t> </a:t>
            </a:r>
            <a:r>
              <a:rPr lang="ko-KR" altLang="en-US" sz="2800" b="1"/>
              <a:t>메서드를 통해 </a:t>
            </a:r>
            <a:r>
              <a:rPr lang="en-US" altLang="ko-KR" sz="2800" b="1"/>
              <a:t>memberMapper.xml</a:t>
            </a:r>
            <a:r>
              <a:rPr lang="ko-KR" altLang="en-US" sz="2800" b="1"/>
              <a:t>에서 작성된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 사용자 </a:t>
            </a:r>
            <a:endParaRPr lang="en-US" altLang="ko-KR" sz="2800" b="1"/>
          </a:p>
          <a:p>
            <a:r>
              <a:rPr lang="ko-KR" altLang="en-US" sz="2800" b="1"/>
              <a:t>정보가 저장된 </a:t>
            </a:r>
            <a:r>
              <a:rPr lang="en-US" altLang="ko-KR" sz="2800" b="1"/>
              <a:t>VO</a:t>
            </a:r>
            <a:r>
              <a:rPr lang="ko-KR" altLang="en-US" sz="2800" b="1"/>
              <a:t>로 접근해 데이터를 불러온다 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0326D55-0429-4835-D1B1-CD9C97A8B092}"/>
              </a:ext>
            </a:extLst>
          </p:cNvPr>
          <p:cNvCxnSpPr>
            <a:cxnSpLocks/>
          </p:cNvCxnSpPr>
          <p:nvPr/>
        </p:nvCxnSpPr>
        <p:spPr>
          <a:xfrm>
            <a:off x="11988316" y="3631332"/>
            <a:ext cx="900100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2A2C6BF-46C0-6384-5473-DB020CEC0567}"/>
              </a:ext>
            </a:extLst>
          </p:cNvPr>
          <p:cNvSpPr/>
          <p:nvPr/>
        </p:nvSpPr>
        <p:spPr>
          <a:xfrm>
            <a:off x="12888416" y="1616954"/>
            <a:ext cx="4716524" cy="275322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8" name="Object 7">
            <a:extLst>
              <a:ext uri="{FF2B5EF4-FFF2-40B4-BE49-F238E27FC236}">
                <a16:creationId xmlns:a16="http://schemas.microsoft.com/office/drawing/2014/main" id="{383075A3-2C3C-4893-98D4-818CBBC30F7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83360" y="-155878"/>
            <a:ext cx="540193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8EA215-1BB6-466A-9D23-4FC319EB69B7}"/>
              </a:ext>
            </a:extLst>
          </p:cNvPr>
          <p:cNvSpPr txBox="1"/>
          <p:nvPr/>
        </p:nvSpPr>
        <p:spPr>
          <a:xfrm>
            <a:off x="845036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357100" y="8095828"/>
            <a:ext cx="8520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기존에 있는 아이디와 중복될 경우</a:t>
            </a:r>
            <a:endParaRPr lang="en-US" altLang="ko-KR" sz="2800" b="1"/>
          </a:p>
          <a:p>
            <a:r>
              <a:rPr lang="en-US" altLang="ko-KR" sz="2800" b="1"/>
              <a:t>Ajax </a:t>
            </a:r>
            <a:r>
              <a:rPr lang="ko-KR" altLang="en-US" sz="2800" b="1"/>
              <a:t>비동기 통신 방식을 통해  </a:t>
            </a:r>
            <a:endParaRPr lang="en-US" altLang="ko-KR" sz="2800" b="1"/>
          </a:p>
          <a:p>
            <a:endParaRPr lang="en-US" altLang="ko-KR" sz="2800" b="1"/>
          </a:p>
          <a:p>
            <a:r>
              <a:rPr lang="en-US" altLang="ko-KR" sz="2800" b="1"/>
              <a:t>“</a:t>
            </a:r>
            <a:r>
              <a:rPr lang="ko-KR" altLang="en-US" sz="2800" b="1"/>
              <a:t>중복된 아이디 입니다</a:t>
            </a:r>
            <a:r>
              <a:rPr lang="en-US" altLang="ko-KR" sz="2800" b="1"/>
              <a:t>”</a:t>
            </a:r>
            <a:r>
              <a:rPr lang="ko-KR" altLang="en-US" sz="2800" b="1"/>
              <a:t>를 화면에 출력 </a:t>
            </a:r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FC1A43-4768-F165-F5C3-9D9A0B784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94" y="1545138"/>
            <a:ext cx="5487166" cy="581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BED367-A89D-FD9C-34C6-184C64D3F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686" y="3723182"/>
            <a:ext cx="8834721" cy="6535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02D92E-E1C1-EF1E-4D7C-8DE74D3894D4}"/>
              </a:ext>
            </a:extLst>
          </p:cNvPr>
          <p:cNvSpPr txBox="1"/>
          <p:nvPr/>
        </p:nvSpPr>
        <p:spPr>
          <a:xfrm>
            <a:off x="13319448" y="3708942"/>
            <a:ext cx="496855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400" b="1" err="1"/>
              <a:t>memberJoin</a:t>
            </a:r>
            <a:r>
              <a:rPr lang="en-US" altLang="ko-KR" sz="2800" b="1" err="1"/>
              <a:t>.jsp</a:t>
            </a:r>
            <a:r>
              <a:rPr lang="en-US" altLang="ko-KR" sz="2800" b="1"/>
              <a:t>&gt;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3F61CB-88D8-2915-7258-380F617E9A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47" b="9906"/>
          <a:stretch/>
        </p:blipFill>
        <p:spPr>
          <a:xfrm>
            <a:off x="8032627" y="1507104"/>
            <a:ext cx="8834720" cy="19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Object 7">
            <a:extLst>
              <a:ext uri="{FF2B5EF4-FFF2-40B4-BE49-F238E27FC236}">
                <a16:creationId xmlns:a16="http://schemas.microsoft.com/office/drawing/2014/main" id="{63005CBC-B36D-4EAA-9806-5A0EDD3E87A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3380" y="-155878"/>
            <a:ext cx="5401937" cy="1690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46BB3-1A5B-4B39-9916-1761A5BEB6BE}"/>
              </a:ext>
            </a:extLst>
          </p:cNvPr>
          <p:cNvSpPr txBox="1"/>
          <p:nvPr/>
        </p:nvSpPr>
        <p:spPr>
          <a:xfrm>
            <a:off x="8630380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회원가입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2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71392" y="-155878"/>
            <a:ext cx="540193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3839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97AAE-13B0-869E-14F8-E1C139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"/>
          <a:stretch/>
        </p:blipFill>
        <p:spPr>
          <a:xfrm>
            <a:off x="9022016" y="5639556"/>
            <a:ext cx="8783960" cy="45538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DECCA6-FC27-2598-DD42-7B29D0622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075" y="6079379"/>
            <a:ext cx="5961628" cy="3785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D34341-E70C-7EB5-D910-755CEACF1300}"/>
              </a:ext>
            </a:extLst>
          </p:cNvPr>
          <p:cNvSpPr txBox="1"/>
          <p:nvPr/>
        </p:nvSpPr>
        <p:spPr>
          <a:xfrm>
            <a:off x="9144000" y="2335188"/>
            <a:ext cx="878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사용자가 로그인 요청을 하게 되면 </a:t>
            </a:r>
            <a:endParaRPr lang="en-US" altLang="ko-KR" sz="2800" b="1"/>
          </a:p>
          <a:p>
            <a:r>
              <a:rPr lang="en-US" altLang="ko-KR" sz="2800" b="1"/>
              <a:t>Member</a:t>
            </a:r>
            <a:r>
              <a:rPr lang="ko-KR" altLang="en-US" sz="2800" b="1"/>
              <a:t>의 </a:t>
            </a:r>
            <a:r>
              <a:rPr lang="en-US" altLang="ko-KR" sz="2800" b="1"/>
              <a:t>@Controller</a:t>
            </a:r>
            <a:r>
              <a:rPr lang="ko-KR" altLang="en-US" sz="2800" b="1"/>
              <a:t>에 진입하게 된다</a:t>
            </a:r>
            <a:r>
              <a:rPr lang="en-US" altLang="ko-KR" sz="2800" b="1"/>
              <a:t>.</a:t>
            </a:r>
          </a:p>
          <a:p>
            <a:endParaRPr lang="en-US" altLang="ko-KR" sz="2800" b="1"/>
          </a:p>
          <a:p>
            <a:r>
              <a:rPr lang="ko-KR" altLang="en-US" sz="2800" b="1"/>
              <a:t>컨트롤러는 요청에 대한 작업을 수행하고 </a:t>
            </a:r>
            <a:endParaRPr lang="en-US" altLang="ko-KR" sz="2800" b="1"/>
          </a:p>
          <a:p>
            <a:r>
              <a:rPr lang="en-US" altLang="ko-KR" sz="2800" b="1"/>
              <a:t>view </a:t>
            </a:r>
            <a:r>
              <a:rPr lang="ko-KR" altLang="en-US" sz="2800" b="1"/>
              <a:t>쪽으로 데이터를 전달한다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07DAE70-B1D8-8C40-DB6B-D659E5B54D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75"/>
          <a:stretch/>
        </p:blipFill>
        <p:spPr>
          <a:xfrm>
            <a:off x="1259124" y="1616954"/>
            <a:ext cx="6726101" cy="378516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F296D8-D8BA-660E-D7D7-1435C8F0C0BE}"/>
              </a:ext>
            </a:extLst>
          </p:cNvPr>
          <p:cNvSpPr/>
          <p:nvPr/>
        </p:nvSpPr>
        <p:spPr>
          <a:xfrm>
            <a:off x="5000002" y="1693121"/>
            <a:ext cx="914400" cy="47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31F9380-5359-6718-8B89-E01A925ABB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65" y="1534854"/>
            <a:ext cx="595637" cy="620354"/>
          </a:xfrm>
          <a:prstGeom prst="rect">
            <a:avLst/>
          </a:prstGeom>
        </p:spPr>
      </p:pic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6AB083C7-F9A2-12F6-DAA1-249334C0A590}"/>
              </a:ext>
            </a:extLst>
          </p:cNvPr>
          <p:cNvSpPr/>
          <p:nvPr/>
        </p:nvSpPr>
        <p:spPr>
          <a:xfrm>
            <a:off x="4283460" y="5466826"/>
            <a:ext cx="716542" cy="864806"/>
          </a:xfrm>
          <a:prstGeom prst="downArrow">
            <a:avLst/>
          </a:prstGeom>
          <a:solidFill>
            <a:srgbClr val="0070C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5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82A0C8-1B3B-16F5-2D59-033E9FF60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392" y="2043675"/>
            <a:ext cx="11306608" cy="55349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169190-FD00-974A-C995-A46915346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4" y="1867136"/>
            <a:ext cx="5406737" cy="36495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BE9C89-B96C-1D73-0F73-64BDEC39C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558" y="6595434"/>
            <a:ext cx="5453303" cy="1836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99781-E8D6-34DC-2880-8CE36D30ADAC}"/>
              </a:ext>
            </a:extLst>
          </p:cNvPr>
          <p:cNvSpPr txBox="1"/>
          <p:nvPr/>
        </p:nvSpPr>
        <p:spPr>
          <a:xfrm>
            <a:off x="1043100" y="5884583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로그인 성공 시 </a:t>
            </a:r>
            <a:r>
              <a:rPr lang="en-US" altLang="ko-KR" sz="2800" b="1" err="1"/>
              <a:t>home.jsp</a:t>
            </a:r>
            <a:r>
              <a:rPr lang="ko-KR" altLang="en-US" sz="2800" b="1"/>
              <a:t>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893109-0DC7-3D10-C925-87E642FBC825}"/>
              </a:ext>
            </a:extLst>
          </p:cNvPr>
          <p:cNvSpPr txBox="1"/>
          <p:nvPr/>
        </p:nvSpPr>
        <p:spPr>
          <a:xfrm>
            <a:off x="1274823" y="8739765"/>
            <a:ext cx="87839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잘못된 로그인 정보 입력 시 </a:t>
            </a:r>
            <a:endParaRPr lang="en-US" altLang="ko-KR" sz="2800" b="1"/>
          </a:p>
          <a:p>
            <a:r>
              <a:rPr lang="ko-KR" altLang="en-US" sz="2800" b="1"/>
              <a:t>경고 메시지를 화면에 보여준다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942C9F-000D-B9CD-161A-D0D03C4E5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9924" y="9003190"/>
            <a:ext cx="3686689" cy="866896"/>
          </a:xfrm>
          <a:prstGeom prst="rect">
            <a:avLst/>
          </a:prstGeom>
          <a:ln w="25400">
            <a:noFill/>
            <a:prstDash val="dash"/>
          </a:ln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ED6CC6C-CB63-95AA-2210-22A6DE68E8BB}"/>
              </a:ext>
            </a:extLst>
          </p:cNvPr>
          <p:cNvCxnSpPr>
            <a:cxnSpLocks/>
          </p:cNvCxnSpPr>
          <p:nvPr/>
        </p:nvCxnSpPr>
        <p:spPr>
          <a:xfrm>
            <a:off x="10872192" y="6595434"/>
            <a:ext cx="0" cy="1782488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A58B5B-8CA2-E50B-13AB-05808A0C0605}"/>
              </a:ext>
            </a:extLst>
          </p:cNvPr>
          <p:cNvSpPr txBox="1"/>
          <p:nvPr/>
        </p:nvSpPr>
        <p:spPr>
          <a:xfrm>
            <a:off x="8325908" y="8377924"/>
            <a:ext cx="3002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&lt;</a:t>
            </a:r>
            <a:r>
              <a:rPr lang="en-US" altLang="ko-KR" sz="2800" b="1" err="1"/>
              <a:t>loginForm.jsp</a:t>
            </a:r>
            <a:r>
              <a:rPr lang="en-US" altLang="ko-KR" sz="2800" b="1"/>
              <a:t>&gt;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E8A9007-EBEF-AFE7-1A5D-CF6DC3653DFB}"/>
              </a:ext>
            </a:extLst>
          </p:cNvPr>
          <p:cNvCxnSpPr>
            <a:cxnSpLocks/>
          </p:cNvCxnSpPr>
          <p:nvPr/>
        </p:nvCxnSpPr>
        <p:spPr>
          <a:xfrm>
            <a:off x="6848248" y="8243760"/>
            <a:ext cx="0" cy="1472174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DC782-C751-1BFF-2C58-940BB9E1E5F0}"/>
              </a:ext>
            </a:extLst>
          </p:cNvPr>
          <p:cNvCxnSpPr>
            <a:cxnSpLocks/>
          </p:cNvCxnSpPr>
          <p:nvPr/>
        </p:nvCxnSpPr>
        <p:spPr>
          <a:xfrm>
            <a:off x="3939209" y="8243760"/>
            <a:ext cx="2909039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C845B2E-6C43-E707-EB3D-16AA0DCD9145}"/>
              </a:ext>
            </a:extLst>
          </p:cNvPr>
          <p:cNvCxnSpPr>
            <a:cxnSpLocks/>
          </p:cNvCxnSpPr>
          <p:nvPr/>
        </p:nvCxnSpPr>
        <p:spPr>
          <a:xfrm>
            <a:off x="6847736" y="9715934"/>
            <a:ext cx="1478172" cy="0"/>
          </a:xfrm>
          <a:prstGeom prst="line">
            <a:avLst/>
          </a:prstGeom>
          <a:ln w="444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9B0255-2CB9-4954-93FA-F09877D5279B}"/>
              </a:ext>
            </a:extLst>
          </p:cNvPr>
          <p:cNvSpPr/>
          <p:nvPr/>
        </p:nvSpPr>
        <p:spPr>
          <a:xfrm>
            <a:off x="8321136" y="8377922"/>
            <a:ext cx="3917638" cy="1754327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C348974-951A-43F3-9BCE-A93E84147D8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2F7262-ED22-4076-80AA-D0CE851215E4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1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A1255-0281-63FE-69B4-2275A6DC4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5"/>
          <a:stretch/>
        </p:blipFill>
        <p:spPr>
          <a:xfrm>
            <a:off x="1187116" y="3505801"/>
            <a:ext cx="16849872" cy="4824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5219564" y="8725406"/>
            <a:ext cx="134572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Client</a:t>
            </a:r>
            <a:r>
              <a:rPr lang="ko-KR" altLang="en-US" sz="2800" b="1"/>
              <a:t>가 로그아웃 요청을 하게 되면 </a:t>
            </a:r>
            <a:r>
              <a:rPr lang="en-US" altLang="ko-KR" sz="2800" b="1"/>
              <a:t>login </a:t>
            </a:r>
            <a:r>
              <a:rPr lang="ko-KR" altLang="en-US" sz="2800" b="1"/>
              <a:t>값에 해당하는 </a:t>
            </a:r>
            <a:endParaRPr lang="en-US" altLang="ko-KR" sz="2800" b="1"/>
          </a:p>
          <a:p>
            <a:r>
              <a:rPr lang="en-US" altLang="ko-KR" sz="2800" b="1"/>
              <a:t>Session </a:t>
            </a:r>
            <a:r>
              <a:rPr lang="ko-KR" altLang="en-US" sz="2800" b="1"/>
              <a:t>정보를 삭제하고 홈 화면으로 이동한다</a:t>
            </a:r>
            <a:r>
              <a:rPr lang="en-US" altLang="ko-KR" sz="2800" b="1"/>
              <a:t>. </a:t>
            </a:r>
          </a:p>
          <a:p>
            <a:endParaRPr lang="en-US" altLang="ko-KR" sz="2800" b="1"/>
          </a:p>
          <a:p>
            <a:endParaRPr lang="en-US" altLang="ko-KR" sz="2800" b="1"/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841531-3951-3E59-1B22-502D8F10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2309" y="1654814"/>
            <a:ext cx="9183382" cy="14861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3DAFD1-1214-0FCD-18E1-2448606B0123}"/>
              </a:ext>
            </a:extLst>
          </p:cNvPr>
          <p:cNvSpPr/>
          <p:nvPr/>
        </p:nvSpPr>
        <p:spPr>
          <a:xfrm>
            <a:off x="10105162" y="1871571"/>
            <a:ext cx="803034" cy="46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B47199-C284-331E-5534-32C259CFC9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138" y="1306119"/>
            <a:ext cx="595637" cy="62035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7AAD05-2D8F-CB98-6F73-7AC347F9848F}"/>
              </a:ext>
            </a:extLst>
          </p:cNvPr>
          <p:cNvSpPr/>
          <p:nvPr/>
        </p:nvSpPr>
        <p:spPr>
          <a:xfrm>
            <a:off x="755068" y="3535991"/>
            <a:ext cx="17532932" cy="4824536"/>
          </a:xfrm>
          <a:prstGeom prst="rect">
            <a:avLst/>
          </a:prstGeom>
          <a:noFill/>
          <a:ln w="38100">
            <a:solidFill>
              <a:srgbClr val="F7A05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8F03D3C2-4B93-41D6-8F80-B444E12D0DA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12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177344-6EE9-40BE-A947-1DA2107F4726}"/>
              </a:ext>
            </a:extLst>
          </p:cNvPr>
          <p:cNvSpPr txBox="1"/>
          <p:nvPr/>
        </p:nvSpPr>
        <p:spPr>
          <a:xfrm>
            <a:off x="8918412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(member-</a:t>
            </a:r>
            <a:r>
              <a:rPr lang="ko-KR" altLang="en-US" sz="4000" b="1">
                <a:solidFill>
                  <a:srgbClr val="5D6DBE"/>
                </a:solidFill>
              </a:rPr>
              <a:t>로그아웃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0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31" y="1813112"/>
            <a:ext cx="6420845" cy="6425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230" y="3020738"/>
            <a:ext cx="6420846" cy="333404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06090" y="2124951"/>
            <a:ext cx="1188720" cy="29278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232" y="6734966"/>
            <a:ext cx="6420846" cy="3334046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3497429" y="2455706"/>
            <a:ext cx="0" cy="531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097530" y="5692141"/>
            <a:ext cx="654123" cy="28245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497429" y="6354782"/>
            <a:ext cx="0" cy="380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317" y="2443200"/>
            <a:ext cx="7298499" cy="226413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9941522" y="4533929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로그인 상태에서 마이 페이지 클릭 시 회원 정보 창을 </a:t>
            </a:r>
            <a:r>
              <a:rPr lang="ko-KR" altLang="en-US" sz="2800" b="1">
                <a:solidFill>
                  <a:schemeClr val="tx1"/>
                </a:solidFill>
              </a:rPr>
              <a:t>출력 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939" y="7191193"/>
            <a:ext cx="8530829" cy="160042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995444" y="8709974"/>
            <a:ext cx="5006592" cy="100404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회원정보관리 클릭 </a:t>
            </a:r>
            <a:r>
              <a:rPr lang="ko-KR" altLang="en-US" sz="2800" b="1">
                <a:solidFill>
                  <a:schemeClr val="tx1"/>
                </a:solidFill>
              </a:rPr>
              <a:t>시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비밀번호 확인 </a:t>
            </a:r>
            <a:r>
              <a:rPr lang="ko-KR" altLang="en-US" sz="2800" b="1">
                <a:solidFill>
                  <a:schemeClr val="tx1"/>
                </a:solidFill>
              </a:rPr>
              <a:t>창을 출력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/>
          <p:cNvCxnSpPr>
            <a:cxnSpLocks/>
          </p:cNvCxnSpPr>
          <p:nvPr/>
        </p:nvCxnSpPr>
        <p:spPr>
          <a:xfrm>
            <a:off x="12444818" y="5863580"/>
            <a:ext cx="0" cy="93309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 flipH="1" flipV="1">
            <a:off x="942975" y="8709973"/>
            <a:ext cx="5010150" cy="42450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2434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025458" y="4422254"/>
            <a:ext cx="8914205" cy="158578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체크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비밀번호가 일치하지 않을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경고 메시지를 출력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21" y="5215146"/>
            <a:ext cx="6266225" cy="3430218"/>
          </a:xfrm>
          <a:prstGeom prst="rect">
            <a:avLst/>
          </a:prstGeom>
        </p:spPr>
      </p:pic>
      <p:pic>
        <p:nvPicPr>
          <p:cNvPr id="21" name="Object 7">
            <a:extLst>
              <a:ext uri="{FF2B5EF4-FFF2-40B4-BE49-F238E27FC236}">
                <a16:creationId xmlns:a16="http://schemas.microsoft.com/office/drawing/2014/main" id="{99CA4BC1-A49C-4D20-90F8-43F3EB822DC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39EBA7-0C03-4465-A4A9-2D4A725C306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40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49" y="1534854"/>
            <a:ext cx="10691472" cy="433232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475222" y="2728223"/>
            <a:ext cx="8464439" cy="16951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20" y="3504198"/>
            <a:ext cx="6038174" cy="10114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6" y="1805780"/>
            <a:ext cx="6094880" cy="1135427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>
            <a:off x="3805807" y="2968099"/>
            <a:ext cx="2" cy="44231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595" y="4668392"/>
            <a:ext cx="5097753" cy="5476961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022016" y="6472974"/>
            <a:ext cx="6462579" cy="186779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아이디</a:t>
            </a:r>
            <a:r>
              <a:rPr lang="en-US" altLang="ko-KR" sz="2800" b="1">
                <a:solidFill>
                  <a:schemeClr val="tx1"/>
                </a:solidFill>
              </a:rPr>
              <a:t>, </a:t>
            </a:r>
            <a:r>
              <a:rPr lang="ko-KR" altLang="en-US" sz="2800" b="1">
                <a:solidFill>
                  <a:schemeClr val="tx1"/>
                </a:solidFill>
              </a:rPr>
              <a:t>비밀번호 체크 시 비밀번호가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일치할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 창을 출력 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522E0555-53B1-4465-B952-FE82F48B838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51D9D8-830A-447D-8F91-E8EF4A9597E4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4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40" y="1616954"/>
            <a:ext cx="10704638" cy="751929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56494" y="4529008"/>
            <a:ext cx="9028470" cy="1980281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/>
          <p:cNvSpPr/>
          <p:nvPr/>
        </p:nvSpPr>
        <p:spPr>
          <a:xfrm>
            <a:off x="10089501" y="2904398"/>
            <a:ext cx="6108174" cy="1104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저장된 </a:t>
            </a:r>
            <a:r>
              <a:rPr lang="ko-KR" altLang="en-US" sz="2800" b="1">
                <a:solidFill>
                  <a:schemeClr val="tx1"/>
                </a:solidFill>
              </a:rPr>
              <a:t>정보를 받아온다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7271792" y="2731396"/>
            <a:ext cx="2817709" cy="755920"/>
          </a:xfrm>
          <a:prstGeom prst="bentConnector3">
            <a:avLst>
              <a:gd name="adj1" fmla="val 637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089501" y="4529008"/>
            <a:ext cx="6108174" cy="198028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회원정보 수정에 </a:t>
            </a:r>
            <a:r>
              <a:rPr lang="ko-KR" altLang="en-US" sz="2800" b="1">
                <a:solidFill>
                  <a:schemeClr val="tx1"/>
                </a:solidFill>
              </a:rPr>
              <a:t>성공한 경우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기존 정보를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새로운 정보로 대체한다</a:t>
            </a:r>
            <a:r>
              <a:rPr lang="en-US" altLang="ko-KR" sz="2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56492" y="1902044"/>
            <a:ext cx="10536231" cy="79863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/>
          <p:cNvSpPr/>
          <p:nvPr/>
        </p:nvSpPr>
        <p:spPr>
          <a:xfrm>
            <a:off x="456491" y="6591387"/>
            <a:ext cx="9028472" cy="2544864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10089501" y="6591388"/>
            <a:ext cx="6108174" cy="254486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데이터가 제대로 입력되지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 않았을 경우 경고메시지를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출력한다</a:t>
            </a:r>
            <a:r>
              <a:rPr lang="en-US" altLang="ko-KR" sz="2800" b="1">
                <a:solidFill>
                  <a:schemeClr val="tx1"/>
                </a:solidFill>
              </a:rPr>
              <a:t>.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pic>
        <p:nvPicPr>
          <p:cNvPr id="27" name="Object 7">
            <a:extLst>
              <a:ext uri="{FF2B5EF4-FFF2-40B4-BE49-F238E27FC236}">
                <a16:creationId xmlns:a16="http://schemas.microsoft.com/office/drawing/2014/main" id="{E7721449-DBA6-427D-B416-7D418932969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AD3C94-697F-4DA7-8F9D-7D75674CB5DB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수정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7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93" y="1902044"/>
            <a:ext cx="11891030" cy="716446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56492" y="1902043"/>
            <a:ext cx="8981976" cy="160832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/>
          <p:cNvSpPr/>
          <p:nvPr/>
        </p:nvSpPr>
        <p:spPr>
          <a:xfrm>
            <a:off x="456492" y="4393771"/>
            <a:ext cx="8563521" cy="27199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/>
          <p:cNvSpPr/>
          <p:nvPr/>
        </p:nvSpPr>
        <p:spPr>
          <a:xfrm>
            <a:off x="456492" y="7311857"/>
            <a:ext cx="8563521" cy="1754652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직사각형 33"/>
          <p:cNvSpPr/>
          <p:nvPr/>
        </p:nvSpPr>
        <p:spPr>
          <a:xfrm>
            <a:off x="10747962" y="1898426"/>
            <a:ext cx="6108174" cy="161193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회원 탈퇴 </a:t>
            </a:r>
            <a:r>
              <a:rPr lang="ko-KR" altLang="en-US" sz="2700" b="1" dirty="0">
                <a:solidFill>
                  <a:schemeClr val="tx1"/>
                </a:solidFill>
              </a:rPr>
              <a:t>창으로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747962" y="4390181"/>
            <a:ext cx="6108174" cy="272354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입력받은 비밀번호와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기존 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다를 </a:t>
            </a:r>
            <a:r>
              <a:rPr lang="ko-KR" altLang="en-US" sz="2700" b="1">
                <a:solidFill>
                  <a:schemeClr val="tx1"/>
                </a:solidFill>
              </a:rPr>
              <a:t>경우 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경고 메시지 출력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47962" y="7311352"/>
            <a:ext cx="6108174" cy="1755158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solidFill>
                  <a:schemeClr val="tx1"/>
                </a:solidFill>
              </a:rPr>
              <a:t>비밀번호가 </a:t>
            </a:r>
            <a:r>
              <a:rPr lang="ko-KR" altLang="en-US" sz="2700" b="1" dirty="0">
                <a:solidFill>
                  <a:schemeClr val="tx1"/>
                </a:solidFill>
              </a:rPr>
              <a:t>일치할 경우 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회원 정보를 삭제 후</a:t>
            </a:r>
            <a:endParaRPr lang="en-US" altLang="ko-KR" sz="27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700" b="1" dirty="0">
                <a:solidFill>
                  <a:schemeClr val="tx1"/>
                </a:solidFill>
              </a:rPr>
              <a:t>메인 페이지로 이동</a:t>
            </a:r>
            <a:endParaRPr lang="en-US" altLang="ko-KR" sz="2700" b="1" dirty="0">
              <a:solidFill>
                <a:schemeClr val="tx1"/>
              </a:solidFill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0880E180-AEFB-4462-BB8A-2E72B0009F5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276" y="-155878"/>
            <a:ext cx="5199477" cy="16907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F4EE83-AACC-4650-B7DC-4C3ADCBFE732}"/>
              </a:ext>
            </a:extLst>
          </p:cNvPr>
          <p:cNvSpPr txBox="1"/>
          <p:nvPr/>
        </p:nvSpPr>
        <p:spPr>
          <a:xfrm>
            <a:off x="7694276" y="282960"/>
            <a:ext cx="670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rgbClr val="5D6DBE"/>
                </a:solidFill>
              </a:rPr>
              <a:t>(mypage-</a:t>
            </a:r>
            <a:r>
              <a:rPr lang="ko-KR" altLang="en-US" sz="4800" b="1">
                <a:solidFill>
                  <a:srgbClr val="5D6DBE"/>
                </a:solidFill>
              </a:rPr>
              <a:t>회원정보 탈퇴</a:t>
            </a:r>
            <a:r>
              <a:rPr lang="en-US" altLang="ko-KR" sz="4800" b="1">
                <a:solidFill>
                  <a:srgbClr val="5D6DBE"/>
                </a:solidFill>
              </a:rPr>
              <a:t>)</a:t>
            </a:r>
            <a:r>
              <a:rPr lang="ko-KR" altLang="en-US" sz="4800" b="1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0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7188" y="-155878"/>
            <a:ext cx="3605343" cy="1690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54953" y="9561429"/>
            <a:ext cx="4149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16003" cy="4788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030" y="9561422"/>
            <a:ext cx="427292" cy="398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82FF81-64E0-4982-B78A-6A8B66F54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849" y="1521897"/>
            <a:ext cx="11368973" cy="8314824"/>
          </a:xfrm>
          <a:prstGeom prst="rect">
            <a:avLst/>
          </a:prstGeom>
        </p:spPr>
      </p:pic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856234C1-106D-40DC-829B-334D2348B016}"/>
              </a:ext>
            </a:extLst>
          </p:cNvPr>
          <p:cNvSpPr/>
          <p:nvPr/>
        </p:nvSpPr>
        <p:spPr>
          <a:xfrm>
            <a:off x="4931532" y="6329908"/>
            <a:ext cx="4716524" cy="6858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11" name="모서리가 둥근 직사각형 14">
            <a:extLst>
              <a:ext uri="{FF2B5EF4-FFF2-40B4-BE49-F238E27FC236}">
                <a16:creationId xmlns:a16="http://schemas.microsoft.com/office/drawing/2014/main" id="{5AF5E37D-A5C5-4BA9-B6B2-0BE33D413A7E}"/>
              </a:ext>
            </a:extLst>
          </p:cNvPr>
          <p:cNvSpPr/>
          <p:nvPr/>
        </p:nvSpPr>
        <p:spPr>
          <a:xfrm>
            <a:off x="9648056" y="6329908"/>
            <a:ext cx="318741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</a:p>
        </p:txBody>
      </p:sp>
      <p:sp>
        <p:nvSpPr>
          <p:cNvPr id="12" name="모서리가 둥근 직사각형 15">
            <a:extLst>
              <a:ext uri="{FF2B5EF4-FFF2-40B4-BE49-F238E27FC236}">
                <a16:creationId xmlns:a16="http://schemas.microsoft.com/office/drawing/2014/main" id="{AFC5F636-9F74-4902-98B6-AAC3CD9F9D12}"/>
              </a:ext>
            </a:extLst>
          </p:cNvPr>
          <p:cNvSpPr/>
          <p:nvPr/>
        </p:nvSpPr>
        <p:spPr>
          <a:xfrm>
            <a:off x="4931532" y="7699784"/>
            <a:ext cx="4716524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 및 수정</a:t>
            </a:r>
          </a:p>
        </p:txBody>
      </p:sp>
      <p:sp>
        <p:nvSpPr>
          <p:cNvPr id="13" name="모서리가 둥근 직사각형 16">
            <a:extLst>
              <a:ext uri="{FF2B5EF4-FFF2-40B4-BE49-F238E27FC236}">
                <a16:creationId xmlns:a16="http://schemas.microsoft.com/office/drawing/2014/main" id="{2D6B63BE-B3EB-4EF1-99D5-85978254A859}"/>
              </a:ext>
            </a:extLst>
          </p:cNvPr>
          <p:cNvSpPr/>
          <p:nvPr/>
        </p:nvSpPr>
        <p:spPr>
          <a:xfrm>
            <a:off x="9648055" y="7699784"/>
            <a:ext cx="3187411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4" name="모서리가 둥근 직사각형 16">
            <a:extLst>
              <a:ext uri="{FF2B5EF4-FFF2-40B4-BE49-F238E27FC236}">
                <a16:creationId xmlns:a16="http://schemas.microsoft.com/office/drawing/2014/main" id="{28514B7F-DEFB-407B-B5A2-20F2E6968C84}"/>
              </a:ext>
            </a:extLst>
          </p:cNvPr>
          <p:cNvSpPr/>
          <p:nvPr/>
        </p:nvSpPr>
        <p:spPr>
          <a:xfrm>
            <a:off x="4931532" y="9069660"/>
            <a:ext cx="3147297" cy="6858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분담 업무</a:t>
            </a:r>
          </a:p>
        </p:txBody>
      </p:sp>
      <p:sp>
        <p:nvSpPr>
          <p:cNvPr id="15" name="모서리가 둥근 직사각형 17">
            <a:extLst>
              <a:ext uri="{FF2B5EF4-FFF2-40B4-BE49-F238E27FC236}">
                <a16:creationId xmlns:a16="http://schemas.microsoft.com/office/drawing/2014/main" id="{B4360500-14C2-4573-883B-B12726D72DB0}"/>
              </a:ext>
            </a:extLst>
          </p:cNvPr>
          <p:cNvSpPr/>
          <p:nvPr/>
        </p:nvSpPr>
        <p:spPr>
          <a:xfrm>
            <a:off x="8078829" y="9067722"/>
            <a:ext cx="1569227" cy="6858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830747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75448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42449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회원관리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563144-366C-4541-BEE3-74A4792C8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07" y="2136914"/>
            <a:ext cx="7684414" cy="6321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71D3-8875-4C4B-B34E-2DC660018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423" y="2265735"/>
            <a:ext cx="6806009" cy="2936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B1E775-C8FA-4BB0-81DB-C74C2630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1132" y="6304039"/>
            <a:ext cx="7268589" cy="229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43F28-51B7-4F31-AA12-750BEC470198}"/>
              </a:ext>
            </a:extLst>
          </p:cNvPr>
          <p:cNvSpPr txBox="1"/>
          <p:nvPr/>
        </p:nvSpPr>
        <p:spPr>
          <a:xfrm>
            <a:off x="2303715" y="2926007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C9E39E-1884-49C3-BB1D-37208DEDBFED}"/>
              </a:ext>
            </a:extLst>
          </p:cNvPr>
          <p:cNvSpPr txBox="1"/>
          <p:nvPr/>
        </p:nvSpPr>
        <p:spPr>
          <a:xfrm>
            <a:off x="3746975" y="6851796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B45834-E424-4F3A-A150-4DE107F6C8FF}"/>
              </a:ext>
            </a:extLst>
          </p:cNvPr>
          <p:cNvSpPr/>
          <p:nvPr/>
        </p:nvSpPr>
        <p:spPr>
          <a:xfrm>
            <a:off x="9612052" y="2136914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30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44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20644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상품관리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3892D-FC3D-4342-85C2-D617A80A3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456" y="2369380"/>
            <a:ext cx="7821116" cy="6554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707332-5A51-4A04-A9CE-B5F9BB117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5467" y="1809869"/>
            <a:ext cx="6754168" cy="3258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660AB-C09C-4E2E-B20B-6BF50DEC8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0" y="6740571"/>
            <a:ext cx="7821116" cy="28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CF1EC-908A-4319-BBC2-665816464F0A}"/>
              </a:ext>
            </a:extLst>
          </p:cNvPr>
          <p:cNvSpPr txBox="1"/>
          <p:nvPr/>
        </p:nvSpPr>
        <p:spPr>
          <a:xfrm>
            <a:off x="2339244" y="283870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F21B68-21BE-455F-BAB9-5A7E88843F2F}"/>
              </a:ext>
            </a:extLst>
          </p:cNvPr>
          <p:cNvSpPr txBox="1"/>
          <p:nvPr/>
        </p:nvSpPr>
        <p:spPr>
          <a:xfrm>
            <a:off x="4341590" y="7574118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0771C06-8E03-488B-BA59-176C30626F86}"/>
              </a:ext>
            </a:extLst>
          </p:cNvPr>
          <p:cNvSpPr/>
          <p:nvPr/>
        </p:nvSpPr>
        <p:spPr>
          <a:xfrm>
            <a:off x="9612052" y="2348048"/>
            <a:ext cx="8496070" cy="6498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8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95441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상품구매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1E5FF-1EAF-4516-A4B6-2F59327F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34" y="2030272"/>
            <a:ext cx="4944165" cy="4477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A15097-2215-49F8-B262-286003A2A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558" y="2694926"/>
            <a:ext cx="8138725" cy="72684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DB38DF9-05C0-40B8-A4F3-14530D37C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28" y="5287515"/>
            <a:ext cx="8651379" cy="3861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7AB319-D60F-4E1F-AE2F-DEE2A0B0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060" y="2938288"/>
            <a:ext cx="6587276" cy="15928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3C5B50-FDAC-415B-93EC-C7BBCFF70049}"/>
              </a:ext>
            </a:extLst>
          </p:cNvPr>
          <p:cNvSpPr/>
          <p:nvPr/>
        </p:nvSpPr>
        <p:spPr>
          <a:xfrm>
            <a:off x="3419364" y="2030272"/>
            <a:ext cx="1249714" cy="429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D21DC0-787D-45F3-9925-56AF2BFDC23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51" y="1409918"/>
            <a:ext cx="595637" cy="620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561D8-D3DE-4316-A5A2-115383818573}"/>
              </a:ext>
            </a:extLst>
          </p:cNvPr>
          <p:cNvSpPr txBox="1"/>
          <p:nvPr/>
        </p:nvSpPr>
        <p:spPr>
          <a:xfrm>
            <a:off x="1115108" y="3096536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0E513-0BB4-4551-BC03-AAD8F7673B0F}"/>
              </a:ext>
            </a:extLst>
          </p:cNvPr>
          <p:cNvSpPr txBox="1"/>
          <p:nvPr/>
        </p:nvSpPr>
        <p:spPr>
          <a:xfrm>
            <a:off x="2892093" y="6618004"/>
            <a:ext cx="230425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926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4F3EE90-B33D-422E-9153-EE4D35C60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495" y="2569775"/>
            <a:ext cx="6241443" cy="25625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895EE3-0485-43AE-AAD5-8766DF09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599" y="6582224"/>
            <a:ext cx="6230219" cy="25625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65F51BA-7F24-45A5-9609-93BD1B4A1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60" y="8227377"/>
            <a:ext cx="8554644" cy="552527"/>
          </a:xfrm>
          <a:prstGeom prst="rect">
            <a:avLst/>
          </a:prstGeom>
        </p:spPr>
      </p:pic>
      <p:pic>
        <p:nvPicPr>
          <p:cNvPr id="23" name="Object 7">
            <a:extLst>
              <a:ext uri="{FF2B5EF4-FFF2-40B4-BE49-F238E27FC236}">
                <a16:creationId xmlns:a16="http://schemas.microsoft.com/office/drawing/2014/main" id="{D1748F92-C884-4956-B9B5-13C604DF246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3541" y="-155878"/>
            <a:ext cx="5401937" cy="169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4D21E-DCC6-458F-B729-6CB324DFC7E1}"/>
              </a:ext>
            </a:extLst>
          </p:cNvPr>
          <p:cNvSpPr txBox="1"/>
          <p:nvPr/>
        </p:nvSpPr>
        <p:spPr>
          <a:xfrm>
            <a:off x="10070541" y="38100"/>
            <a:ext cx="796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000" b="1">
                <a:solidFill>
                  <a:srgbClr val="5D6DBE"/>
                </a:solidFill>
              </a:rPr>
              <a:t>파일 업로드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45303B-8D31-48EF-BBAE-81BDCB829DAD}"/>
              </a:ext>
            </a:extLst>
          </p:cNvPr>
          <p:cNvSpPr/>
          <p:nvPr/>
        </p:nvSpPr>
        <p:spPr>
          <a:xfrm>
            <a:off x="3988273" y="766760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멀티 파트 리졸버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146AA78-9D37-40ED-BD2C-269ECD3D052B}"/>
              </a:ext>
            </a:extLst>
          </p:cNvPr>
          <p:cNvSpPr/>
          <p:nvPr/>
        </p:nvSpPr>
        <p:spPr>
          <a:xfrm>
            <a:off x="9888689" y="8139778"/>
            <a:ext cx="756084" cy="535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3994C42-C645-4AA4-A9FB-E286E3FFD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97" y="1580235"/>
            <a:ext cx="8225525" cy="570895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C29BDD-AFC9-457F-A8E6-0F421912CFE9}"/>
              </a:ext>
            </a:extLst>
          </p:cNvPr>
          <p:cNvSpPr/>
          <p:nvPr/>
        </p:nvSpPr>
        <p:spPr>
          <a:xfrm>
            <a:off x="5903640" y="2974542"/>
            <a:ext cx="2439981" cy="5351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파일 업로드 컨트롤러</a:t>
            </a:r>
          </a:p>
        </p:txBody>
      </p:sp>
    </p:spTree>
    <p:extLst>
      <p:ext uri="{BB962C8B-B14F-4D97-AF65-F5344CB8AC3E}">
        <p14:creationId xmlns:p14="http://schemas.microsoft.com/office/powerpoint/2010/main" val="105908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946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38646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 err="1">
                <a:solidFill>
                  <a:srgbClr val="5D6DBE"/>
                </a:solidFill>
              </a:rPr>
              <a:t>페이징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2B79C6-21EA-42DA-BDFE-A321B1D00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30" y="6582149"/>
            <a:ext cx="12012701" cy="3334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57D385-5BA8-4A42-B027-89455B553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8076" y="1728832"/>
            <a:ext cx="8068801" cy="45250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369F2-7A0E-4661-B522-1CE69DD0713F}"/>
              </a:ext>
            </a:extLst>
          </p:cNvPr>
          <p:cNvSpPr/>
          <p:nvPr/>
        </p:nvSpPr>
        <p:spPr>
          <a:xfrm>
            <a:off x="11772292" y="5863580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FBFAAE-55B6-4555-8CB5-03E05A6EF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073" y="1534854"/>
            <a:ext cx="8326964" cy="42782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0E07EB-25DD-4EBA-A366-08F74396FDC4}"/>
              </a:ext>
            </a:extLst>
          </p:cNvPr>
          <p:cNvSpPr txBox="1"/>
          <p:nvPr/>
        </p:nvSpPr>
        <p:spPr>
          <a:xfrm>
            <a:off x="2709167" y="3073810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Controller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648A7A-87FB-41D8-B7C3-B9567AABA0ED}"/>
              </a:ext>
            </a:extLst>
          </p:cNvPr>
          <p:cNvSpPr txBox="1"/>
          <p:nvPr/>
        </p:nvSpPr>
        <p:spPr>
          <a:xfrm>
            <a:off x="3707396" y="7649091"/>
            <a:ext cx="51907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>
                <a:solidFill>
                  <a:schemeClr val="tx1">
                    <a:lumMod val="50000"/>
                    <a:lumOff val="50000"/>
                    <a:alpha val="29000"/>
                  </a:schemeClr>
                </a:solidFill>
              </a:rPr>
              <a:t>JSP</a:t>
            </a:r>
            <a:endParaRPr lang="ko-KR" altLang="en-US" sz="7200" b="1">
              <a:solidFill>
                <a:schemeClr val="tx1">
                  <a:lumMod val="50000"/>
                  <a:lumOff val="50000"/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2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33BE7C-F0C0-475B-ABCC-C925BE698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016" y="3023162"/>
            <a:ext cx="8516539" cy="2972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90722E-4DD6-4BDD-8801-665FB6BB5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336" y="2953938"/>
            <a:ext cx="3172268" cy="29817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E8B261-CD64-4753-AF8D-2D7312560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030" y="8014754"/>
            <a:ext cx="10002646" cy="13432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3F6043-422D-4622-B63B-9151BAE7C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2932" y="8312089"/>
            <a:ext cx="5010849" cy="96215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A159C2-4677-44A0-91BA-50630963102F}"/>
              </a:ext>
            </a:extLst>
          </p:cNvPr>
          <p:cNvSpPr/>
          <p:nvPr/>
        </p:nvSpPr>
        <p:spPr>
          <a:xfrm>
            <a:off x="8603940" y="2590375"/>
            <a:ext cx="9041098" cy="374997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7F3CAB-4482-43D3-ADAD-6FF316106872}"/>
              </a:ext>
            </a:extLst>
          </p:cNvPr>
          <p:cNvSpPr/>
          <p:nvPr/>
        </p:nvSpPr>
        <p:spPr>
          <a:xfrm>
            <a:off x="9231468" y="1867136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0B0CBB-FE1E-44AF-A4D0-CBE627CD8E13}"/>
              </a:ext>
            </a:extLst>
          </p:cNvPr>
          <p:cNvSpPr/>
          <p:nvPr/>
        </p:nvSpPr>
        <p:spPr>
          <a:xfrm>
            <a:off x="1094604" y="7836909"/>
            <a:ext cx="10353651" cy="1870033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2F739-6E6D-4852-8076-57ED6595EA78}"/>
              </a:ext>
            </a:extLst>
          </p:cNvPr>
          <p:cNvSpPr/>
          <p:nvPr/>
        </p:nvSpPr>
        <p:spPr>
          <a:xfrm>
            <a:off x="1421593" y="7120561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62313C6-69E6-4655-820B-A848EB336038}"/>
              </a:ext>
            </a:extLst>
          </p:cNvPr>
          <p:cNvSpPr/>
          <p:nvPr/>
        </p:nvSpPr>
        <p:spPr>
          <a:xfrm>
            <a:off x="1881266" y="2564546"/>
            <a:ext cx="4814462" cy="369507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55E5D4-D0ED-46A0-A0BA-3F166B559FC4}"/>
              </a:ext>
            </a:extLst>
          </p:cNvPr>
          <p:cNvSpPr/>
          <p:nvPr/>
        </p:nvSpPr>
        <p:spPr>
          <a:xfrm>
            <a:off x="2588336" y="1840214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작성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54B4620-E4D5-4117-9409-E817B576B707}"/>
              </a:ext>
            </a:extLst>
          </p:cNvPr>
          <p:cNvSpPr/>
          <p:nvPr/>
        </p:nvSpPr>
        <p:spPr>
          <a:xfrm>
            <a:off x="12312352" y="7843801"/>
            <a:ext cx="5201429" cy="186314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F4DD1B-27F8-4051-94E2-25D30573F24A}"/>
              </a:ext>
            </a:extLst>
          </p:cNvPr>
          <p:cNvSpPr/>
          <p:nvPr/>
        </p:nvSpPr>
        <p:spPr>
          <a:xfrm>
            <a:off x="12519047" y="7123720"/>
            <a:ext cx="2026767" cy="7232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48502F-C778-4582-99CF-E2C8CDC9A7DD}"/>
              </a:ext>
            </a:extLst>
          </p:cNvPr>
          <p:cNvSpPr txBox="1"/>
          <p:nvPr/>
        </p:nvSpPr>
        <p:spPr>
          <a:xfrm>
            <a:off x="3161136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C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81F589-F3E8-49D7-9752-7336528C1EAC}"/>
              </a:ext>
            </a:extLst>
          </p:cNvPr>
          <p:cNvSpPr txBox="1"/>
          <p:nvPr/>
        </p:nvSpPr>
        <p:spPr>
          <a:xfrm>
            <a:off x="12113277" y="2928670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R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AA87D7-AA8A-4F55-8759-E1C7E8AE5CD4}"/>
              </a:ext>
            </a:extLst>
          </p:cNvPr>
          <p:cNvSpPr txBox="1"/>
          <p:nvPr/>
        </p:nvSpPr>
        <p:spPr>
          <a:xfrm>
            <a:off x="5260217" y="7469729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U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13A627-C8DA-4BE4-B1F7-2179942FF27D}"/>
              </a:ext>
            </a:extLst>
          </p:cNvPr>
          <p:cNvSpPr txBox="1"/>
          <p:nvPr/>
        </p:nvSpPr>
        <p:spPr>
          <a:xfrm>
            <a:off x="13901854" y="7393166"/>
            <a:ext cx="202242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600" b="1">
                <a:solidFill>
                  <a:schemeClr val="accent2">
                    <a:lumMod val="75000"/>
                    <a:alpha val="29000"/>
                  </a:schemeClr>
                </a:solidFill>
              </a:rPr>
              <a:t>D</a:t>
            </a:r>
            <a:endParaRPr lang="ko-KR" altLang="en-US" sz="16600" b="1">
              <a:solidFill>
                <a:schemeClr val="accent2">
                  <a:lumMod val="75000"/>
                  <a:alpha val="29000"/>
                </a:schemeClr>
              </a:solidFill>
            </a:endParaRPr>
          </a:p>
        </p:txBody>
      </p:sp>
      <p:pic>
        <p:nvPicPr>
          <p:cNvPr id="33" name="Object 7">
            <a:extLst>
              <a:ext uri="{FF2B5EF4-FFF2-40B4-BE49-F238E27FC236}">
                <a16:creationId xmlns:a16="http://schemas.microsoft.com/office/drawing/2014/main" id="{545CA2B1-10B4-4CCF-B080-37C0E455A61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7416" y="-155878"/>
            <a:ext cx="5199477" cy="16907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C3AF2F-13C4-4F5F-989D-0693551919FB}"/>
              </a:ext>
            </a:extLst>
          </p:cNvPr>
          <p:cNvSpPr txBox="1"/>
          <p:nvPr/>
        </p:nvSpPr>
        <p:spPr>
          <a:xfrm>
            <a:off x="8954417" y="38100"/>
            <a:ext cx="554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게시판 </a:t>
            </a:r>
            <a:r>
              <a:rPr lang="en-US" altLang="ko-KR" sz="4800" b="1">
                <a:solidFill>
                  <a:srgbClr val="5D6DBE"/>
                </a:solidFill>
              </a:rPr>
              <a:t>CRUD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  <a:latin typeface="HY견고딕"/>
              </a:rPr>
              <a:t>공지사항 조회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F732-974C-42B2-81F0-BA5BD5AD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38" y="2259825"/>
            <a:ext cx="9118139" cy="5760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34910-CB1F-4954-B9D9-84143B49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0164" y="2270514"/>
            <a:ext cx="7143598" cy="748149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FF2819-A603-4013-A0FB-D79A138CAFC6}"/>
              </a:ext>
            </a:extLst>
          </p:cNvPr>
          <p:cNvSpPr/>
          <p:nvPr/>
        </p:nvSpPr>
        <p:spPr>
          <a:xfrm>
            <a:off x="3383360" y="8350029"/>
            <a:ext cx="6426263" cy="120904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forEach</a:t>
            </a:r>
            <a:r>
              <a:rPr lang="ko-KR" altLang="en-US" sz="2700" b="1">
                <a:solidFill>
                  <a:schemeClr val="tx1"/>
                </a:solidFill>
              </a:rPr>
              <a:t>문을 통해 게시판 리스트 출력</a:t>
            </a:r>
            <a:endParaRPr lang="en-US" altLang="ko-KR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5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1CA15-1E98-41BD-A0B5-77BE37688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2" y="2833685"/>
            <a:ext cx="9574202" cy="43463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6B80C-8743-4831-95FD-D5476CE4B9E7}"/>
              </a:ext>
            </a:extLst>
          </p:cNvPr>
          <p:cNvSpPr/>
          <p:nvPr/>
        </p:nvSpPr>
        <p:spPr>
          <a:xfrm>
            <a:off x="418537" y="4243400"/>
            <a:ext cx="9586697" cy="27003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4A0904-A945-4373-8BCD-575147BF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467" y="1688962"/>
            <a:ext cx="6506995" cy="799104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265BEB-89F3-472E-8E6B-82C42C8D3E51}"/>
              </a:ext>
            </a:extLst>
          </p:cNvPr>
          <p:cNvSpPr/>
          <p:nvPr/>
        </p:nvSpPr>
        <p:spPr>
          <a:xfrm>
            <a:off x="1421593" y="7411752"/>
            <a:ext cx="7352804" cy="2664296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BoardVO </a:t>
            </a:r>
            <a:r>
              <a:rPr lang="ko-KR" altLang="en-US" sz="2700" b="1">
                <a:solidFill>
                  <a:schemeClr val="tx1"/>
                </a:solidFill>
              </a:rPr>
              <a:t>형식으로 글 저장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700" b="1">
                <a:solidFill>
                  <a:schemeClr val="tx1"/>
                </a:solidFill>
              </a:rPr>
              <a:t>boardService.write(boardVO)</a:t>
            </a:r>
            <a:r>
              <a:rPr lang="ko-KR" altLang="en-US" sz="2700" b="1">
                <a:solidFill>
                  <a:schemeClr val="tx1"/>
                </a:solidFill>
              </a:rPr>
              <a:t>를 통해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데이터베이스에 글 입력 후</a:t>
            </a:r>
            <a:endParaRPr lang="en-US" altLang="ko-KR" sz="27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b="1">
                <a:solidFill>
                  <a:schemeClr val="tx1"/>
                </a:solidFill>
              </a:rPr>
              <a:t>다시 글 목록 창으로 이동</a:t>
            </a:r>
          </a:p>
        </p:txBody>
      </p:sp>
      <p:pic>
        <p:nvPicPr>
          <p:cNvPr id="21" name="Object 7">
            <a:extLst>
              <a:ext uri="{FF2B5EF4-FFF2-40B4-BE49-F238E27FC236}">
                <a16:creationId xmlns:a16="http://schemas.microsoft.com/office/drawing/2014/main" id="{DDB03FB1-FACD-421E-99FB-1CF54C2E78A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FF9224-93C1-4C3B-8A51-67A47726A9A9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08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54CC34-92FB-43E2-B6E1-8B9A8F82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75" y="1964130"/>
            <a:ext cx="8656219" cy="4338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45793-756A-4B72-B9A4-8540757DC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279" y="1939144"/>
            <a:ext cx="6066791" cy="77408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50930-7339-4049-837B-787AE73C6007}"/>
              </a:ext>
            </a:extLst>
          </p:cNvPr>
          <p:cNvSpPr/>
          <p:nvPr/>
        </p:nvSpPr>
        <p:spPr>
          <a:xfrm>
            <a:off x="1295128" y="7339744"/>
            <a:ext cx="7128792" cy="27319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수정 완료 시 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형식으로 저장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수정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BB444C-69E7-49CC-A0DF-F6B42B82CE27}"/>
              </a:ext>
            </a:extLst>
          </p:cNvPr>
          <p:cNvSpPr/>
          <p:nvPr/>
        </p:nvSpPr>
        <p:spPr>
          <a:xfrm>
            <a:off x="418537" y="4027376"/>
            <a:ext cx="9265523" cy="227519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72492DF3-062E-493F-AEDC-A887535D1B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409D3C-8017-425C-970A-DB69A22B7423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수정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5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757103-F527-4ED9-B6F4-DB8EF4ADE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112" y="2440137"/>
            <a:ext cx="9016671" cy="2534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B2E54-C9F4-426A-8D47-D0836F161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328" y="7483760"/>
            <a:ext cx="6173061" cy="2114845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C3E46C5-1CF5-45C5-8260-A1F5EAB3C5B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73CC6C-05D5-425A-BD3D-222D636F981D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공지사항 삭제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AD6576-E419-4A4E-8AB7-CDD1FDEA5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71" y="2850825"/>
            <a:ext cx="5439534" cy="18100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6ADE0-C70B-40D4-9B3F-75E0D5B8CBD7}"/>
              </a:ext>
            </a:extLst>
          </p:cNvPr>
          <p:cNvSpPr/>
          <p:nvPr/>
        </p:nvSpPr>
        <p:spPr>
          <a:xfrm>
            <a:off x="1612611" y="6475648"/>
            <a:ext cx="6173060" cy="230446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err="1">
                <a:solidFill>
                  <a:schemeClr val="tx1"/>
                </a:solidFill>
              </a:rPr>
              <a:t>boardService</a:t>
            </a:r>
            <a:r>
              <a:rPr lang="en-US" altLang="ko-KR" sz="2800" b="1">
                <a:solidFill>
                  <a:schemeClr val="tx1"/>
                </a:solidFill>
              </a:rPr>
              <a:t>.delete(</a:t>
            </a:r>
            <a:r>
              <a:rPr lang="en-US" altLang="ko-KR" sz="2800" b="1" err="1">
                <a:solidFill>
                  <a:schemeClr val="tx1"/>
                </a:solidFill>
              </a:rPr>
              <a:t>boardVO</a:t>
            </a:r>
            <a:r>
              <a:rPr lang="en-US" altLang="ko-KR" sz="2800" b="1">
                <a:solidFill>
                  <a:schemeClr val="tx1"/>
                </a:solidFill>
              </a:rPr>
              <a:t>)</a:t>
            </a:r>
            <a:r>
              <a:rPr lang="ko-KR" altLang="en-US" sz="2800" b="1">
                <a:solidFill>
                  <a:schemeClr val="tx1"/>
                </a:solidFill>
              </a:rPr>
              <a:t>를 통해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데이터베이스에 글 삭제 요청 후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글 목록 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81210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32" name="Object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61281" y="-155878"/>
            <a:ext cx="6411144" cy="1709779"/>
          </a:xfrm>
          <a:prstGeom prst="rect">
            <a:avLst/>
          </a:prstGeom>
        </p:spPr>
      </p:pic>
      <p:pic>
        <p:nvPicPr>
          <p:cNvPr id="44" name="Object 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543100"/>
            <a:ext cx="4680520" cy="25246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interceptor,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mypage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지도 및 날씨 기능 구현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pboard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스토리 보드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4535488" y="7122812"/>
            <a:ext cx="4680520" cy="3061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Member, </a:t>
            </a: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visitcount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요구사항 명세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로고 제작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AWS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452486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admin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PPT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제작 및 발표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12420364" y="5836862"/>
            <a:ext cx="4680520" cy="23309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qna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notice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코드 분석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상세페이지 기능 구현</a:t>
            </a: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en-US" altLang="ko-KR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변경</a:t>
            </a:r>
          </a:p>
        </p:txBody>
      </p:sp>
    </p:spTree>
    <p:extLst>
      <p:ext uri="{BB962C8B-B14F-4D97-AF65-F5344CB8AC3E}">
        <p14:creationId xmlns:p14="http://schemas.microsoft.com/office/powerpoint/2010/main" val="2264025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리스트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809FAE-349D-4894-A2CF-04122E42F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5" y="1839019"/>
            <a:ext cx="10372218" cy="751477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2A2869-81F3-4174-B235-8F22DA1B5D6D}"/>
              </a:ext>
            </a:extLst>
          </p:cNvPr>
          <p:cNvSpPr/>
          <p:nvPr/>
        </p:nvSpPr>
        <p:spPr>
          <a:xfrm>
            <a:off x="11844300" y="7948552"/>
            <a:ext cx="5151923" cy="2245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/>
                </a:solidFill>
              </a:rPr>
              <a:t>게시글 리스트를 보여주고 </a:t>
            </a:r>
            <a:endParaRPr lang="en-US" altLang="ko-KR" sz="2800" b="1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err="1">
                <a:solidFill>
                  <a:schemeClr val="tx1"/>
                </a:solidFill>
              </a:rPr>
              <a:t>페이징</a:t>
            </a:r>
            <a:r>
              <a:rPr lang="ko-KR" altLang="en-US" sz="2800" b="1">
                <a:solidFill>
                  <a:schemeClr val="tx1"/>
                </a:solidFill>
              </a:rPr>
              <a:t> 화면 처리를 이용해서</a:t>
            </a:r>
            <a:r>
              <a:rPr lang="en-US" altLang="ko-KR" sz="2800" b="1">
                <a:solidFill>
                  <a:schemeClr val="tx1"/>
                </a:solidFill>
              </a:rPr>
              <a:t> </a:t>
            </a:r>
            <a:r>
              <a:rPr lang="ko-KR" altLang="en-US" sz="2800" b="1">
                <a:solidFill>
                  <a:schemeClr val="tx1"/>
                </a:solidFill>
              </a:rPr>
              <a:t>화면 밑에 번호를 표시</a:t>
            </a:r>
            <a:endParaRPr lang="en-US" altLang="ko-KR" sz="28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6F9C44-FDB9-4AC3-B72E-19E4715A4C93}"/>
              </a:ext>
            </a:extLst>
          </p:cNvPr>
          <p:cNvSpPr/>
          <p:nvPr/>
        </p:nvSpPr>
        <p:spPr>
          <a:xfrm>
            <a:off x="1151113" y="3955367"/>
            <a:ext cx="9901100" cy="539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F202D-D0C6-4038-9F39-2859E7EF7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284" y="1471092"/>
            <a:ext cx="6012668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38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8666385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후기 작성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935836-B476-4184-AB03-C8878E45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76" y="3124536"/>
            <a:ext cx="9318778" cy="56193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A5E7D5-C60C-4C13-A704-B263870E3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104" y="2129305"/>
            <a:ext cx="7776864" cy="752552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6B4BF-B999-43E5-8119-20FA216626DA}"/>
              </a:ext>
            </a:extLst>
          </p:cNvPr>
          <p:cNvSpPr/>
          <p:nvPr/>
        </p:nvSpPr>
        <p:spPr>
          <a:xfrm>
            <a:off x="1318300" y="5934218"/>
            <a:ext cx="5233412" cy="28227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7F67D6C-47C9-4F01-9E62-356584E2E840}"/>
              </a:ext>
            </a:extLst>
          </p:cNvPr>
          <p:cNvSpPr/>
          <p:nvPr/>
        </p:nvSpPr>
        <p:spPr>
          <a:xfrm>
            <a:off x="4404095" y="8236179"/>
            <a:ext cx="5771100" cy="17603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</a:rPr>
              <a:t>Vo</a:t>
            </a:r>
            <a:r>
              <a:rPr lang="ko-KR" altLang="en-US" sz="2800" b="1">
                <a:solidFill>
                  <a:schemeClr val="tx1"/>
                </a:solidFill>
              </a:rPr>
              <a:t>의 값을 </a:t>
            </a:r>
            <a:r>
              <a:rPr lang="en-US" altLang="ko-KR" sz="2800" b="1">
                <a:solidFill>
                  <a:schemeClr val="tx1"/>
                </a:solidFill>
              </a:rPr>
              <a:t>map</a:t>
            </a:r>
            <a:r>
              <a:rPr lang="ko-KR" altLang="en-US" sz="2800" b="1">
                <a:solidFill>
                  <a:schemeClr val="tx1"/>
                </a:solidFill>
              </a:rPr>
              <a:t>에 저장후에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 err="1">
                <a:solidFill>
                  <a:schemeClr val="tx1"/>
                </a:solidFill>
              </a:rPr>
              <a:t>그값을</a:t>
            </a:r>
            <a:r>
              <a:rPr lang="ko-KR" altLang="en-US" sz="2800" b="1">
                <a:solidFill>
                  <a:schemeClr val="tx1"/>
                </a:solidFill>
              </a:rPr>
              <a:t> </a:t>
            </a:r>
            <a:r>
              <a:rPr lang="en-US" altLang="ko-KR" sz="2800" b="1" err="1">
                <a:solidFill>
                  <a:schemeClr val="tx1"/>
                </a:solidFill>
              </a:rPr>
              <a:t>pboardSerivce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insertPBoard</a:t>
            </a:r>
            <a:r>
              <a:rPr lang="ko-KR" altLang="en-US" sz="2800" b="1">
                <a:solidFill>
                  <a:schemeClr val="tx1"/>
                </a:solidFill>
              </a:rPr>
              <a:t>를 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이용해서 게시글을 작성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5E0F3F-CC5B-4745-AE68-D811A8C6E929}"/>
              </a:ext>
            </a:extLst>
          </p:cNvPr>
          <p:cNvSpPr/>
          <p:nvPr/>
        </p:nvSpPr>
        <p:spPr>
          <a:xfrm>
            <a:off x="1318300" y="3137600"/>
            <a:ext cx="5475701" cy="1459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BD7F97-00A7-4775-9362-6E80AE63D627}"/>
              </a:ext>
            </a:extLst>
          </p:cNvPr>
          <p:cNvSpPr/>
          <p:nvPr/>
        </p:nvSpPr>
        <p:spPr>
          <a:xfrm>
            <a:off x="1331132" y="1651112"/>
            <a:ext cx="6728042" cy="1335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solidFill>
                  <a:schemeClr val="tx1"/>
                </a:solidFill>
              </a:rPr>
              <a:t>캠핑후기 작성 클릭 시</a:t>
            </a:r>
            <a:endParaRPr lang="en-US" altLang="ko-KR" sz="2800" b="1">
              <a:solidFill>
                <a:schemeClr val="tx1"/>
              </a:solidFill>
            </a:endParaRPr>
          </a:p>
          <a:p>
            <a:pPr algn="ctr"/>
            <a:r>
              <a:rPr lang="en-US" altLang="ko-KR" sz="2800" b="1" err="1">
                <a:solidFill>
                  <a:schemeClr val="tx1"/>
                </a:solidFill>
              </a:rPr>
              <a:t>Pboard</a:t>
            </a:r>
            <a:r>
              <a:rPr lang="ko-KR" altLang="en-US" sz="2800" b="1">
                <a:solidFill>
                  <a:schemeClr val="tx1"/>
                </a:solidFill>
              </a:rPr>
              <a:t>의 </a:t>
            </a:r>
            <a:r>
              <a:rPr lang="en-US" altLang="ko-KR" sz="2800" b="1" err="1">
                <a:solidFill>
                  <a:schemeClr val="tx1"/>
                </a:solidFill>
              </a:rPr>
              <a:t>writeForm</a:t>
            </a:r>
            <a:r>
              <a:rPr lang="ko-KR" altLang="en-US" sz="2800" b="1">
                <a:solidFill>
                  <a:schemeClr val="tx1"/>
                </a:solidFill>
              </a:rPr>
              <a:t>을 요청 받아서 보여줌</a:t>
            </a:r>
          </a:p>
        </p:txBody>
      </p:sp>
    </p:spTree>
    <p:extLst>
      <p:ext uri="{BB962C8B-B14F-4D97-AF65-F5344CB8AC3E}">
        <p14:creationId xmlns:p14="http://schemas.microsoft.com/office/powerpoint/2010/main" val="381068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7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4F5CD-E7B4-48FE-AA80-BFD81DE0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8818" y="1335620"/>
            <a:ext cx="7087589" cy="5830114"/>
          </a:xfrm>
          <a:prstGeom prst="rect">
            <a:avLst/>
          </a:prstGeom>
        </p:spPr>
      </p:pic>
      <p:pic>
        <p:nvPicPr>
          <p:cNvPr id="18" name="Object 7">
            <a:extLst>
              <a:ext uri="{FF2B5EF4-FFF2-40B4-BE49-F238E27FC236}">
                <a16:creationId xmlns:a16="http://schemas.microsoft.com/office/drawing/2014/main" id="{F84290C3-D068-4899-A808-6B5311AAFBD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7396" y="-155878"/>
            <a:ext cx="5199477" cy="1690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124243-0DEA-48B6-9FA6-B9D74A5F1E18}"/>
              </a:ext>
            </a:extLst>
          </p:cNvPr>
          <p:cNvSpPr txBox="1"/>
          <p:nvPr/>
        </p:nvSpPr>
        <p:spPr>
          <a:xfrm>
            <a:off x="8774397" y="38100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ko-KR" altLang="en-US" sz="4800" b="1">
                <a:solidFill>
                  <a:srgbClr val="5D6DBE"/>
                </a:solidFill>
              </a:rPr>
              <a:t>검색 기능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BA42BD-1A23-45C4-8217-6DBDCCBC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989" y="1662335"/>
            <a:ext cx="6239746" cy="3810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D64AD7-CD05-40A6-95D7-AA035EF3B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052" y="6475648"/>
            <a:ext cx="11907912" cy="336279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772E-2C45-46A8-82A8-763F7BFD2A68}"/>
              </a:ext>
            </a:extLst>
          </p:cNvPr>
          <p:cNvSpPr/>
          <p:nvPr/>
        </p:nvSpPr>
        <p:spPr>
          <a:xfrm>
            <a:off x="11199682" y="6029311"/>
            <a:ext cx="4095362" cy="44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58A337-0184-47B7-BD4B-98A6078849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384360" y="6475648"/>
            <a:ext cx="1588246" cy="1332148"/>
          </a:xfrm>
          <a:prstGeom prst="bentConnector3">
            <a:avLst>
              <a:gd name="adj1" fmla="val 2501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위쪽 29">
            <a:extLst>
              <a:ext uri="{FF2B5EF4-FFF2-40B4-BE49-F238E27FC236}">
                <a16:creationId xmlns:a16="http://schemas.microsoft.com/office/drawing/2014/main" id="{66FC0E46-347D-4409-91BF-27481558F562}"/>
              </a:ext>
            </a:extLst>
          </p:cNvPr>
          <p:cNvSpPr/>
          <p:nvPr/>
        </p:nvSpPr>
        <p:spPr>
          <a:xfrm>
            <a:off x="5542656" y="5143500"/>
            <a:ext cx="432992" cy="775704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82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9304" y="-155878"/>
            <a:ext cx="5199477" cy="1690732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0965" cy="478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815D4-DAF4-8352-AA70-ABA9115410B1}"/>
              </a:ext>
            </a:extLst>
          </p:cNvPr>
          <p:cNvSpPr txBox="1"/>
          <p:nvPr/>
        </p:nvSpPr>
        <p:spPr>
          <a:xfrm>
            <a:off x="9432032" y="8752146"/>
            <a:ext cx="925302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/>
              <a:t>Session </a:t>
            </a:r>
            <a:r>
              <a:rPr lang="en-US" altLang="ko-KR" sz="2800" b="1" err="1"/>
              <a:t>Listner</a:t>
            </a:r>
            <a:r>
              <a:rPr lang="ko-KR" altLang="en-US" sz="2800" b="1"/>
              <a:t>와 </a:t>
            </a:r>
            <a:r>
              <a:rPr lang="en-US" altLang="ko-KR" sz="2800" b="1"/>
              <a:t>DB</a:t>
            </a:r>
            <a:r>
              <a:rPr lang="ko-KR" altLang="en-US" sz="2800" b="1"/>
              <a:t>를 활용하여 세션이 생성 될 때 마다 </a:t>
            </a:r>
            <a:r>
              <a:rPr lang="en-US" altLang="ko-KR" sz="2800" b="1"/>
              <a:t>VistCountMapper.xml</a:t>
            </a:r>
            <a:r>
              <a:rPr lang="ko-KR" altLang="en-US" sz="2800" b="1"/>
              <a:t>의 </a:t>
            </a:r>
            <a:r>
              <a:rPr lang="en-US" altLang="ko-KR" sz="2800" b="1" err="1"/>
              <a:t>sql</a:t>
            </a:r>
            <a:r>
              <a:rPr lang="ko-KR" altLang="en-US" sz="2800" b="1"/>
              <a:t>문을 통해  </a:t>
            </a:r>
            <a:r>
              <a:rPr lang="en-US" altLang="ko-KR" sz="2800" b="1"/>
              <a:t>DAO</a:t>
            </a:r>
            <a:r>
              <a:rPr lang="ko-KR" altLang="en-US" sz="2800" b="1"/>
              <a:t>파일에서 방문기록을 </a:t>
            </a:r>
            <a:r>
              <a:rPr lang="en-US" altLang="ko-KR" sz="2800" b="1"/>
              <a:t>DB</a:t>
            </a:r>
            <a:r>
              <a:rPr lang="ko-KR" altLang="en-US" sz="2800" b="1"/>
              <a:t>에 삽입하고 데이터를 불러온다 </a:t>
            </a:r>
            <a:r>
              <a:rPr lang="en-US" altLang="ko-KR" sz="2800" b="1"/>
              <a:t>. </a:t>
            </a:r>
          </a:p>
          <a:p>
            <a:endParaRPr lang="en-US" altLang="ko-KR" sz="2000" b="1"/>
          </a:p>
          <a:p>
            <a:endParaRPr lang="en-US" altLang="ko-KR" sz="2000" b="1"/>
          </a:p>
          <a:p>
            <a:endParaRPr lang="en-US" altLang="ko-KR" sz="2000" b="1"/>
          </a:p>
          <a:p>
            <a:r>
              <a:rPr lang="en-US" altLang="ko-KR" sz="2000" b="1"/>
              <a:t> </a:t>
            </a:r>
            <a:endParaRPr lang="ko-KR" altLang="en-US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53F6C-7C4B-EAD9-AF15-6C008C43410D}"/>
              </a:ext>
            </a:extLst>
          </p:cNvPr>
          <p:cNvSpPr txBox="1"/>
          <p:nvPr/>
        </p:nvSpPr>
        <p:spPr>
          <a:xfrm>
            <a:off x="7693297" y="38100"/>
            <a:ext cx="766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5D6DBE"/>
                </a:solidFill>
              </a:rPr>
              <a:t>(</a:t>
            </a:r>
            <a:r>
              <a:rPr lang="en-US" altLang="ko-KR" sz="7200" b="1" err="1">
                <a:solidFill>
                  <a:srgbClr val="5D6DBE"/>
                </a:solidFill>
              </a:rPr>
              <a:t>VisitCount</a:t>
            </a:r>
            <a:r>
              <a:rPr lang="en-US" altLang="ko-KR" sz="7200" b="1">
                <a:solidFill>
                  <a:srgbClr val="5D6DBE"/>
                </a:solidFill>
              </a:rPr>
              <a:t>-</a:t>
            </a:r>
            <a:r>
              <a:rPr lang="ko-KR" altLang="en-US" sz="4000" b="1">
                <a:solidFill>
                  <a:srgbClr val="5D6DBE"/>
                </a:solidFill>
              </a:rPr>
              <a:t>방문자수</a:t>
            </a:r>
            <a:r>
              <a:rPr lang="en-US" altLang="ko-KR" sz="7200" b="1">
                <a:solidFill>
                  <a:srgbClr val="5D6DBE"/>
                </a:solidFill>
              </a:rPr>
              <a:t>)</a:t>
            </a:r>
            <a:r>
              <a:rPr lang="ko-KR" altLang="en-US" sz="7200" b="1">
                <a:solidFill>
                  <a:srgbClr val="5D6DBE"/>
                </a:solidFill>
              </a:rPr>
              <a:t> </a:t>
            </a:r>
            <a:endParaRPr lang="ko-KR" altLang="en-US" sz="2400">
              <a:solidFill>
                <a:srgbClr val="5D6DBE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4EACEDD-E4EF-4F29-111A-865D57DC1F8C}"/>
              </a:ext>
            </a:extLst>
          </p:cNvPr>
          <p:cNvGrpSpPr/>
          <p:nvPr/>
        </p:nvGrpSpPr>
        <p:grpSpPr>
          <a:xfrm>
            <a:off x="334116" y="4977925"/>
            <a:ext cx="8185816" cy="4702079"/>
            <a:chOff x="7463082" y="1370066"/>
            <a:chExt cx="8302134" cy="4768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02D92E-E1C1-EF1E-4D7C-8DE74D3894D4}"/>
                </a:ext>
              </a:extLst>
            </p:cNvPr>
            <p:cNvSpPr txBox="1"/>
            <p:nvPr/>
          </p:nvSpPr>
          <p:spPr>
            <a:xfrm>
              <a:off x="7463082" y="1370066"/>
              <a:ext cx="4968552" cy="2616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/>
                <a:t>&lt;VisitCountMapper.xml&gt;</a:t>
              </a:r>
            </a:p>
            <a:p>
              <a:endParaRPr lang="en-US" altLang="ko-KR" sz="2800" b="1"/>
            </a:p>
            <a:p>
              <a:endParaRPr lang="en-US" altLang="ko-KR" sz="28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endParaRPr lang="en-US" altLang="ko-KR" sz="2000" b="1"/>
            </a:p>
            <a:p>
              <a:r>
                <a:rPr lang="en-US" altLang="ko-KR" sz="2000" b="1"/>
                <a:t> </a:t>
              </a:r>
              <a:endParaRPr lang="ko-KR" altLang="en-US" sz="2000" b="1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C4B6A3D-41D2-C111-2882-A1213D826249}"/>
                </a:ext>
              </a:extLst>
            </p:cNvPr>
            <p:cNvGrpSpPr/>
            <p:nvPr/>
          </p:nvGrpSpPr>
          <p:grpSpPr>
            <a:xfrm>
              <a:off x="7523820" y="2101774"/>
              <a:ext cx="8241396" cy="4037186"/>
              <a:chOff x="7523820" y="2101774"/>
              <a:chExt cx="8241396" cy="403718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D537324-900D-15D4-52E8-845630B8D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820" y="2101774"/>
                <a:ext cx="6411220" cy="115268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905671FE-8F88-2D06-4C15-F569B7FD7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7836" y="3390135"/>
                <a:ext cx="8097380" cy="1495634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7F680DC-056D-385F-2CBE-A8AD21876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544" y="5043432"/>
                <a:ext cx="6496957" cy="1095528"/>
              </a:xfrm>
              <a:prstGeom prst="rect">
                <a:avLst/>
              </a:prstGeom>
            </p:spPr>
          </p:pic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1E46F8BF-CE1D-8F86-1023-A78F4CA9D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773" y="2223680"/>
            <a:ext cx="8907118" cy="583964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6089E2-E857-9BDA-A164-CAB861ECA7C4}"/>
              </a:ext>
            </a:extLst>
          </p:cNvPr>
          <p:cNvSpPr/>
          <p:nvPr/>
        </p:nvSpPr>
        <p:spPr>
          <a:xfrm>
            <a:off x="334116" y="4997570"/>
            <a:ext cx="8053800" cy="4939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CAAAC6-AD0E-A935-B004-63152662D3E5}"/>
              </a:ext>
            </a:extLst>
          </p:cNvPr>
          <p:cNvSpPr/>
          <p:nvPr/>
        </p:nvSpPr>
        <p:spPr>
          <a:xfrm>
            <a:off x="8519931" y="1842630"/>
            <a:ext cx="9050959" cy="6601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29B81-EEE2-4858-B0F4-44379E42B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8462" y="1748927"/>
            <a:ext cx="4128245" cy="27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5488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602489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지도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36" y="4739711"/>
            <a:ext cx="8666255" cy="4616257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774181" y="8386162"/>
            <a:ext cx="7289837" cy="1645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입력 여부에 </a:t>
            </a:r>
            <a:r>
              <a:rPr lang="ko-KR" altLang="en-US" sz="2800" b="1">
                <a:solidFill>
                  <a:schemeClr val="tx1"/>
                </a:solidFill>
              </a:rPr>
              <a:t>따라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기본 정보 </a:t>
            </a:r>
            <a:r>
              <a:rPr lang="ko-KR" altLang="en-US" sz="2800" b="1">
                <a:solidFill>
                  <a:schemeClr val="tx1"/>
                </a:solidFill>
              </a:rPr>
              <a:t>목록 </a:t>
            </a:r>
            <a:r>
              <a:rPr lang="en-US" altLang="ko-KR" sz="2800" b="1" dirty="0">
                <a:solidFill>
                  <a:schemeClr val="tx1"/>
                </a:solidFill>
              </a:rPr>
              <a:t>(</a:t>
            </a:r>
            <a:r>
              <a:rPr lang="ko-KR" altLang="en-US" sz="2800" b="1">
                <a:solidFill>
                  <a:schemeClr val="tx1"/>
                </a:solidFill>
              </a:rPr>
              <a:t>전국 캠핑장</a:t>
            </a:r>
            <a:r>
              <a:rPr lang="en-US" altLang="ko-KR" sz="2800" b="1">
                <a:solidFill>
                  <a:schemeClr val="tx1"/>
                </a:solidFill>
              </a:rPr>
              <a:t>) </a:t>
            </a:r>
            <a:r>
              <a:rPr lang="ko-KR" altLang="en-US" sz="2800" b="1">
                <a:solidFill>
                  <a:schemeClr val="tx1"/>
                </a:solidFill>
              </a:rPr>
              <a:t>또는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키워드 검색 목록을 조회한다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36" y="1728833"/>
            <a:ext cx="6398945" cy="2478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7DC7C-FECA-4431-B687-84497E7876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852" y="1534855"/>
            <a:ext cx="8255093" cy="667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6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5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6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3480" y="-155878"/>
            <a:ext cx="5199477" cy="1690733"/>
          </a:xfrm>
          <a:prstGeom prst="rect">
            <a:avLst/>
          </a:prstGeom>
        </p:spPr>
      </p:pic>
      <p:pic>
        <p:nvPicPr>
          <p:cNvPr id="17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4" y="1138099"/>
            <a:ext cx="460965" cy="47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DFC13-4C74-9881-C11A-69BD79F9125E}"/>
              </a:ext>
            </a:extLst>
          </p:cNvPr>
          <p:cNvSpPr txBox="1"/>
          <p:nvPr/>
        </p:nvSpPr>
        <p:spPr>
          <a:xfrm>
            <a:off x="9530481" y="38101"/>
            <a:ext cx="481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5D6DBE"/>
                </a:solidFill>
              </a:rPr>
              <a:t>(</a:t>
            </a:r>
            <a:r>
              <a:rPr lang="ko-KR" altLang="en-US" sz="4800" b="1" dirty="0">
                <a:solidFill>
                  <a:srgbClr val="5D6DBE"/>
                </a:solidFill>
              </a:rPr>
              <a:t>날씨</a:t>
            </a:r>
            <a:r>
              <a:rPr lang="en-US" altLang="ko-KR" sz="7200" b="1" dirty="0">
                <a:solidFill>
                  <a:srgbClr val="5D6DBE"/>
                </a:solidFill>
              </a:rPr>
              <a:t>)</a:t>
            </a:r>
            <a:r>
              <a:rPr lang="ko-KR" altLang="en-US" sz="7200" b="1" dirty="0">
                <a:solidFill>
                  <a:srgbClr val="5D6DBE"/>
                </a:solidFill>
              </a:rPr>
              <a:t> </a:t>
            </a:r>
            <a:endParaRPr lang="ko-KR" altLang="en-US" sz="2400" dirty="0">
              <a:solidFill>
                <a:srgbClr val="5D6DB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94" y="1637699"/>
            <a:ext cx="7515603" cy="2370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95" y="4312256"/>
            <a:ext cx="9198743" cy="56078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58972" y="6960871"/>
            <a:ext cx="6785849" cy="23238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사용자의 현 위치를 알아낸 </a:t>
            </a:r>
            <a:r>
              <a:rPr lang="ko-KR" altLang="en-US" sz="2800" b="1">
                <a:solidFill>
                  <a:schemeClr val="tx1"/>
                </a:solidFill>
              </a:rPr>
              <a:t>후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해당 위치의 </a:t>
            </a:r>
            <a:r>
              <a:rPr lang="ko-KR" altLang="en-US" sz="2800" b="1">
                <a:solidFill>
                  <a:schemeClr val="tx1"/>
                </a:solidFill>
              </a:rPr>
              <a:t>날씨를 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비동기 방식으로 화면에 출력한다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3520" y="2036855"/>
            <a:ext cx="2836190" cy="130901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8213398" y="2634965"/>
            <a:ext cx="517763" cy="474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779009" y="1884590"/>
            <a:ext cx="3048449" cy="156142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25" name="직사각형 24"/>
          <p:cNvSpPr/>
          <p:nvPr/>
        </p:nvSpPr>
        <p:spPr>
          <a:xfrm>
            <a:off x="550583" y="1505134"/>
            <a:ext cx="7662815" cy="2585288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sp>
        <p:nvSpPr>
          <p:cNvPr id="30" name="직사각형 29"/>
          <p:cNvSpPr/>
          <p:nvPr/>
        </p:nvSpPr>
        <p:spPr>
          <a:xfrm>
            <a:off x="809464" y="6960870"/>
            <a:ext cx="9087074" cy="2811780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405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8C9797-ED3F-42B6-93DA-45E4C7EE1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6934" y="2769093"/>
            <a:ext cx="5163271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8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293352" y="1458875"/>
            <a:ext cx="1711365" cy="2167314"/>
            <a:chOff x="10011300" y="2693740"/>
            <a:chExt cx="1711365" cy="21673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1300" y="2693740"/>
              <a:ext cx="1711365" cy="21673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9543" y="7458647"/>
            <a:ext cx="1498116" cy="2135163"/>
            <a:chOff x="2419543" y="7458647"/>
            <a:chExt cx="1498116" cy="2135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9543" y="7458647"/>
              <a:ext cx="1498116" cy="21351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9543" y="4459019"/>
            <a:ext cx="1498116" cy="1969180"/>
            <a:chOff x="2419543" y="4459019"/>
            <a:chExt cx="1498116" cy="1969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9543" y="4459019"/>
              <a:ext cx="1498116" cy="19691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1300" y="5966616"/>
            <a:ext cx="1754672" cy="2223778"/>
            <a:chOff x="10011300" y="5966616"/>
            <a:chExt cx="1754672" cy="22237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1300" y="5966616"/>
              <a:ext cx="1754672" cy="22237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83220" y="2835140"/>
            <a:ext cx="2249613" cy="1976623"/>
            <a:chOff x="2156841" y="1817217"/>
            <a:chExt cx="1982410" cy="16928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6841" y="1817217"/>
              <a:ext cx="1982410" cy="1692895"/>
            </a:xfrm>
            <a:prstGeom prst="rect">
              <a:avLst/>
            </a:prstGeom>
          </p:spPr>
        </p:pic>
      </p:grpSp>
      <p:grpSp>
        <p:nvGrpSpPr>
          <p:cNvPr id="30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31" name="Object 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44" name="Object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043" y="9561429"/>
            <a:ext cx="395178" cy="398273"/>
          </a:xfrm>
          <a:prstGeom prst="rect">
            <a:avLst/>
          </a:prstGeom>
        </p:spPr>
      </p:pic>
      <p:pic>
        <p:nvPicPr>
          <p:cNvPr id="45" name="Object 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1593" y="1138098"/>
            <a:ext cx="460508" cy="478856"/>
          </a:xfrm>
          <a:prstGeom prst="rect">
            <a:avLst/>
          </a:prstGeom>
        </p:spPr>
      </p:pic>
      <p:pic>
        <p:nvPicPr>
          <p:cNvPr id="91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54953" y="9561429"/>
            <a:ext cx="415178" cy="39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7AE31-CBF7-4220-94F9-C222A5A96173}"/>
              </a:ext>
            </a:extLst>
          </p:cNvPr>
          <p:cNvSpPr txBox="1"/>
          <p:nvPr/>
        </p:nvSpPr>
        <p:spPr>
          <a:xfrm>
            <a:off x="2384020" y="3523320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유수민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3BAD788-32BF-45F0-8652-692F3FA70683}"/>
              </a:ext>
            </a:extLst>
          </p:cNvPr>
          <p:cNvSpPr txBox="1"/>
          <p:nvPr/>
        </p:nvSpPr>
        <p:spPr>
          <a:xfrm>
            <a:off x="2384020" y="6367636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latin typeface="HY견고딕" panose="02030600000101010101" pitchFamily="18" charset="-127"/>
                <a:ea typeface="HY견고딕" panose="02030600000101010101" pitchFamily="18" charset="-127"/>
              </a:rPr>
              <a:t>김종천</a:t>
            </a:r>
            <a:endParaRPr lang="ko-KR" altLang="en-US" sz="36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051350-F014-4C00-A21E-59A5E3DE0CDB}"/>
              </a:ext>
            </a:extLst>
          </p:cNvPr>
          <p:cNvSpPr txBox="1"/>
          <p:nvPr/>
        </p:nvSpPr>
        <p:spPr>
          <a:xfrm>
            <a:off x="2384020" y="9537729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김범준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F8DE7F-85E4-47C2-8BCB-02DA7B285379}"/>
              </a:ext>
            </a:extLst>
          </p:cNvPr>
          <p:cNvSpPr txBox="1"/>
          <p:nvPr/>
        </p:nvSpPr>
        <p:spPr>
          <a:xfrm>
            <a:off x="10020324" y="4757022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박성원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0887A2-0CBF-41D1-9492-51069D76BDBF}"/>
              </a:ext>
            </a:extLst>
          </p:cNvPr>
          <p:cNvSpPr txBox="1"/>
          <p:nvPr/>
        </p:nvSpPr>
        <p:spPr>
          <a:xfrm>
            <a:off x="10122872" y="8147518"/>
            <a:ext cx="157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HY견고딕" panose="02030600000101010101" pitchFamily="18" charset="-127"/>
                <a:ea typeface="HY견고딕" panose="02030600000101010101" pitchFamily="18" charset="-127"/>
              </a:rPr>
              <a:t>김윤영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D19DC4-E9FC-4AD6-A46D-153B409ADC94}"/>
              </a:ext>
            </a:extLst>
          </p:cNvPr>
          <p:cNvSpPr/>
          <p:nvPr/>
        </p:nvSpPr>
        <p:spPr>
          <a:xfrm>
            <a:off x="4512080" y="1645003"/>
            <a:ext cx="4680520" cy="18783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구매 페이지에 검색기능을 구현하지 못한것이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회원이 남긴 게시글이 있을 때 회원삭제가 안되는 것이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5C2F3D0-5B90-40A7-B631-A24B94217662}"/>
              </a:ext>
            </a:extLst>
          </p:cNvPr>
          <p:cNvSpPr/>
          <p:nvPr/>
        </p:nvSpPr>
        <p:spPr>
          <a:xfrm>
            <a:off x="4535488" y="4818332"/>
            <a:ext cx="4680520" cy="14052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스프링의구조를 완전히 이해하지 못해서 할 수 있는 부분이 많지 않아 많이 아쉬웠다  더 열심히 해야겠다고 생각한다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2000">
              <a:solidFill>
                <a:schemeClr val="tx1"/>
              </a:solidFill>
              <a:latin typeface="HY견고딕"/>
              <a:ea typeface="HY견고딕" panose="0203060000010101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05CC0BC-B1F4-424A-831F-8A1406624FBA}"/>
              </a:ext>
            </a:extLst>
          </p:cNvPr>
          <p:cNvSpPr/>
          <p:nvPr/>
        </p:nvSpPr>
        <p:spPr>
          <a:xfrm>
            <a:off x="12420364" y="5966616"/>
            <a:ext cx="4680520" cy="28272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 프로젝트를 하면서 느낀 점은 나의 부족한 능력을 팀원들이 채워주며 협업을 할 수 있었다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모델링을 완벽하게 이해하지 못해 기능을 뜻대로 구현하지 못한것에 아쉬움이 남는다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0945A55-43B0-414D-9327-36ECDCDD84C3}"/>
              </a:ext>
            </a:extLst>
          </p:cNvPr>
          <p:cNvSpPr/>
          <p:nvPr/>
        </p:nvSpPr>
        <p:spPr>
          <a:xfrm>
            <a:off x="12420364" y="2562673"/>
            <a:ext cx="4680520" cy="21943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기능을 구현하고 싶었지만 시간과 기술이 부족하여 구현하지 못했음</a:t>
            </a: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헤더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작업 중 로고와 메뉴를 좀 더 깔끔하게 배치하지 못했음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BF60CA4-6F19-4F50-A13B-CE79A31FEB12}"/>
              </a:ext>
            </a:extLst>
          </p:cNvPr>
          <p:cNvSpPr/>
          <p:nvPr/>
        </p:nvSpPr>
        <p:spPr>
          <a:xfrm>
            <a:off x="4467162" y="8205296"/>
            <a:ext cx="4428492" cy="11771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Oracle 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문을 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r>
              <a:rPr lang="ko-KR" altLang="en-US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변환하는게 어려워 제대로 된 작업을 하지 못하여 아쉽다</a:t>
            </a:r>
            <a:r>
              <a:rPr lang="en-US" altLang="ko-KR" sz="2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00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8" name="Object 3">
            <a:extLst>
              <a:ext uri="{FF2B5EF4-FFF2-40B4-BE49-F238E27FC236}">
                <a16:creationId xmlns:a16="http://schemas.microsoft.com/office/drawing/2014/main" id="{22454029-CBD5-4B9C-84D0-0C51EC71731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3287" y="-155878"/>
            <a:ext cx="3444734" cy="16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83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1942927" cy="4536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5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6586" y="5120758"/>
            <a:ext cx="12551960" cy="3593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C333B-FF2B-478B-BC9A-B980A07EBC58}"/>
              </a:ext>
            </a:extLst>
          </p:cNvPr>
          <p:cNvSpPr txBox="1"/>
          <p:nvPr/>
        </p:nvSpPr>
        <p:spPr>
          <a:xfrm>
            <a:off x="8315908" y="1138098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Camping Plus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5622D-1FF7-4E9B-B237-AE9976B794D9}"/>
              </a:ext>
            </a:extLst>
          </p:cNvPr>
          <p:cNvSpPr txBox="1"/>
          <p:nvPr/>
        </p:nvSpPr>
        <p:spPr>
          <a:xfrm>
            <a:off x="14910899" y="1152477"/>
            <a:ext cx="194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함초롬돋움" panose="020B0604000101010101" pitchFamily="50" charset="-127"/>
              </a:rPr>
              <a:t>Spring Project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35906" y="9561429"/>
            <a:ext cx="390330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567" y="9561429"/>
            <a:ext cx="42033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0082" y="-7627"/>
            <a:ext cx="2503867" cy="16812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59C84F-FAA3-49B5-BB5E-CBB5D4CCE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112" y="1953164"/>
            <a:ext cx="12203776" cy="72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3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3" y="1283810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7731" y="-155878"/>
            <a:ext cx="7280048" cy="1709779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2098" cy="478856"/>
          </a:xfrm>
          <a:prstGeom prst="rect">
            <a:avLst/>
          </a:prstGeom>
        </p:spPr>
      </p:pic>
      <p:pic>
        <p:nvPicPr>
          <p:cNvPr id="15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45429" y="9561429"/>
            <a:ext cx="454940" cy="398273"/>
          </a:xfrm>
          <a:prstGeom prst="rect">
            <a:avLst/>
          </a:prstGeom>
        </p:spPr>
      </p:pic>
      <p:pic>
        <p:nvPicPr>
          <p:cNvPr id="16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376" y="9561429"/>
            <a:ext cx="411597" cy="398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CAC4C-E742-4FB5-B336-BE0D4E526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691" y="2443200"/>
            <a:ext cx="15257405" cy="63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E8A96-5677-4D64-A34F-83ECFDBDE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283" y="1629644"/>
            <a:ext cx="7582753" cy="8181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6A5C27-6E42-46A7-8375-82B892B00989}"/>
              </a:ext>
            </a:extLst>
          </p:cNvPr>
          <p:cNvSpPr/>
          <p:nvPr/>
        </p:nvSpPr>
        <p:spPr>
          <a:xfrm>
            <a:off x="11052490" y="1934935"/>
            <a:ext cx="6012390" cy="4466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메인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메인 화면 접속 시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캠핑장 검색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캠핑후기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캠핑용품 구매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문의게시판이 있고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로그인 및 회원가입 등을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0977C-AD6F-4546-8E30-1B36E1874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06" y="1964322"/>
            <a:ext cx="2885383" cy="212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74558-4401-47AF-A167-B39A87F5E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568" y="1691035"/>
            <a:ext cx="2444950" cy="21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9299034-1E08-4CC1-B174-E2ED5F561743}"/>
              </a:ext>
            </a:extLst>
          </p:cNvPr>
          <p:cNvSpPr/>
          <p:nvPr/>
        </p:nvSpPr>
        <p:spPr>
          <a:xfrm>
            <a:off x="12276348" y="2301409"/>
            <a:ext cx="5544386" cy="3850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회원 가입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아이디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비밀번호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이름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생년월일</a:t>
            </a:r>
            <a:r>
              <a:rPr lang="en-US" altLang="ko-KR" sz="2400" b="1">
                <a:solidFill>
                  <a:schemeClr val="tx1"/>
                </a:solidFill>
              </a:rPr>
              <a:t>,</a:t>
            </a:r>
            <a:r>
              <a:rPr lang="ko-KR" altLang="en-US" sz="2400" b="1">
                <a:solidFill>
                  <a:schemeClr val="tx1"/>
                </a:solidFill>
              </a:rPr>
              <a:t>주소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휴대폰 번호</a:t>
            </a:r>
            <a:r>
              <a:rPr lang="en-US" altLang="ko-KR" sz="2400" b="1">
                <a:solidFill>
                  <a:schemeClr val="tx1"/>
                </a:solidFill>
              </a:rPr>
              <a:t>, </a:t>
            </a:r>
            <a:r>
              <a:rPr lang="ko-KR" altLang="en-US" sz="2400" b="1">
                <a:solidFill>
                  <a:schemeClr val="tx1"/>
                </a:solidFill>
              </a:rPr>
              <a:t>거주지</a:t>
            </a:r>
            <a:r>
              <a:rPr lang="en-US" altLang="ko-KR" sz="2400" b="1">
                <a:solidFill>
                  <a:schemeClr val="tx1"/>
                </a:solidFill>
              </a:rPr>
              <a:t> </a:t>
            </a:r>
            <a:r>
              <a:rPr lang="ko-KR" altLang="en-US" sz="2400" b="1">
                <a:solidFill>
                  <a:schemeClr val="tx1"/>
                </a:solidFill>
              </a:rPr>
              <a:t>등을 입력해서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회원가입을 할 수 있다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4D413-9249-49E6-B5DF-FA24428F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440" y="1831132"/>
            <a:ext cx="9373744" cy="7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4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/>
          <p:cNvGrpSpPr/>
          <p:nvPr/>
        </p:nvGrpSpPr>
        <p:grpSpPr>
          <a:xfrm>
            <a:off x="2419544" y="1283811"/>
            <a:ext cx="13204946" cy="110187"/>
            <a:chOff x="2419543" y="1283810"/>
            <a:chExt cx="13204946" cy="110187"/>
          </a:xfrm>
        </p:grpSpPr>
        <p:pic>
          <p:nvPicPr>
            <p:cNvPr id="12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9543" y="1283810"/>
              <a:ext cx="13204946" cy="110187"/>
            </a:xfrm>
            <a:prstGeom prst="rect">
              <a:avLst/>
            </a:prstGeom>
          </p:spPr>
        </p:pic>
      </p:grpSp>
      <p:pic>
        <p:nvPicPr>
          <p:cNvPr id="13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029" y="-155877"/>
            <a:ext cx="5236154" cy="1690731"/>
          </a:xfrm>
          <a:prstGeom prst="rect">
            <a:avLst/>
          </a:prstGeom>
        </p:spPr>
      </p:pic>
      <p:pic>
        <p:nvPicPr>
          <p:cNvPr id="14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4" y="1138099"/>
            <a:ext cx="463689" cy="47885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6282B1-2C67-41B8-8EAE-C02B7133A634}"/>
              </a:ext>
            </a:extLst>
          </p:cNvPr>
          <p:cNvSpPr/>
          <p:nvPr/>
        </p:nvSpPr>
        <p:spPr>
          <a:xfrm>
            <a:off x="11736566" y="2299184"/>
            <a:ext cx="5652350" cy="4282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>
                    <a:lumMod val="60000"/>
                    <a:lumOff val="40000"/>
                  </a:schemeClr>
                </a:solidFill>
              </a:rPr>
              <a:t>캠핑장 검색 화면</a:t>
            </a:r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altLang="ko-KR" sz="3200" b="1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검색창에 캠핑장 이름이나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지역 등을 입력하면 지도 이미지와 </a:t>
            </a:r>
            <a:endParaRPr lang="en-US" altLang="ko-KR" sz="2400" b="1">
              <a:solidFill>
                <a:schemeClr val="tx1"/>
              </a:solidFill>
            </a:endParaRPr>
          </a:p>
          <a:p>
            <a:endParaRPr lang="en-US" altLang="ko-KR" sz="2400" b="1">
              <a:solidFill>
                <a:schemeClr val="tx1"/>
              </a:solidFill>
            </a:endParaRPr>
          </a:p>
          <a:p>
            <a:r>
              <a:rPr lang="ko-KR" altLang="en-US" sz="2400" b="1">
                <a:solidFill>
                  <a:schemeClr val="tx1"/>
                </a:solidFill>
              </a:rPr>
              <a:t>함께 캠핑장의 정보를 보여준다</a:t>
            </a:r>
            <a:r>
              <a:rPr lang="en-US" altLang="ko-KR" sz="2400" b="1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2CB537-7D3F-414B-9D9D-D1077E21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788" y="1795128"/>
            <a:ext cx="8495348" cy="8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898</Words>
  <Application>Microsoft Office PowerPoint</Application>
  <PresentationFormat>사용자 지정</PresentationFormat>
  <Paragraphs>340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Arial</vt:lpstr>
      <vt:lpstr>맑은 고딕</vt:lpstr>
      <vt:lpstr>함초롬돋움</vt:lpstr>
      <vt:lpstr>HY견고딕</vt:lpstr>
      <vt:lpstr>HY견명조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ez220405</cp:lastModifiedBy>
  <cp:revision>124</cp:revision>
  <dcterms:created xsi:type="dcterms:W3CDTF">2022-07-22T17:10:31Z</dcterms:created>
  <dcterms:modified xsi:type="dcterms:W3CDTF">2022-08-31T09:59:31Z</dcterms:modified>
</cp:coreProperties>
</file>